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1" r:id="rId3"/>
    <p:sldId id="302" r:id="rId4"/>
    <p:sldId id="303" r:id="rId5"/>
    <p:sldId id="304" r:id="rId6"/>
    <p:sldId id="305" r:id="rId7"/>
    <p:sldId id="313" r:id="rId8"/>
    <p:sldId id="311" r:id="rId9"/>
    <p:sldId id="306" r:id="rId10"/>
    <p:sldId id="309" r:id="rId11"/>
    <p:sldId id="307" r:id="rId12"/>
    <p:sldId id="312" r:id="rId13"/>
    <p:sldId id="297" r:id="rId14"/>
    <p:sldId id="314" r:id="rId15"/>
    <p:sldId id="258" r:id="rId16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F1EC"/>
    <a:srgbClr val="1D8059"/>
    <a:srgbClr val="A814AC"/>
    <a:srgbClr val="0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74"/>
  </p:normalViewPr>
  <p:slideViewPr>
    <p:cSldViewPr snapToGrid="0" snapToObjects="1">
      <p:cViewPr varScale="1">
        <p:scale>
          <a:sx n="140" d="100"/>
          <a:sy n="140" d="100"/>
        </p:scale>
        <p:origin x="732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96CF1D-8D3D-4EE9-8E73-CB3FE5C24DFA}" type="doc">
      <dgm:prSet loTypeId="urn:microsoft.com/office/officeart/2005/8/layout/lProcess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9F008A2F-ECDD-4635-864B-B738C3A1BB21}">
      <dgm:prSet phldrT="[Texto]"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1°Momento</a:t>
          </a:r>
          <a:endParaRPr lang="es-CO" dirty="0">
            <a:solidFill>
              <a:schemeClr val="tx1"/>
            </a:solidFill>
          </a:endParaRPr>
        </a:p>
      </dgm:t>
    </dgm:pt>
    <dgm:pt modelId="{EA883274-E580-462E-A4D4-A99E2A70B28B}" type="parTrans" cxnId="{BE2368B3-4DD0-42C6-95E0-12F7E35FD258}">
      <dgm:prSet/>
      <dgm:spPr/>
      <dgm:t>
        <a:bodyPr/>
        <a:lstStyle/>
        <a:p>
          <a:endParaRPr lang="es-CO"/>
        </a:p>
      </dgm:t>
    </dgm:pt>
    <dgm:pt modelId="{CBD71FCF-0C43-4B86-B65F-8B5DB4F14C2A}" type="sibTrans" cxnId="{BE2368B3-4DD0-42C6-95E0-12F7E35FD258}">
      <dgm:prSet/>
      <dgm:spPr/>
      <dgm:t>
        <a:bodyPr/>
        <a:lstStyle/>
        <a:p>
          <a:endParaRPr lang="es-CO"/>
        </a:p>
      </dgm:t>
    </dgm:pt>
    <dgm:pt modelId="{5FBD1A45-C28A-4176-A76F-C80FD5A6654E}">
      <dgm:prSet phldrT="[Texto]"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Contextualización</a:t>
          </a:r>
          <a:endParaRPr lang="es-CO" dirty="0">
            <a:solidFill>
              <a:schemeClr val="tx1"/>
            </a:solidFill>
          </a:endParaRPr>
        </a:p>
      </dgm:t>
    </dgm:pt>
    <dgm:pt modelId="{BB8AD92E-7036-4987-A2AB-87EED6F1B1BE}" type="parTrans" cxnId="{5E6D6902-D959-4321-A2E3-79E54E23FCDF}">
      <dgm:prSet/>
      <dgm:spPr/>
      <dgm:t>
        <a:bodyPr/>
        <a:lstStyle/>
        <a:p>
          <a:endParaRPr lang="es-CO"/>
        </a:p>
      </dgm:t>
    </dgm:pt>
    <dgm:pt modelId="{8F73FE2A-3282-4E67-9A7D-9B2DA2F8E6DD}" type="sibTrans" cxnId="{5E6D6902-D959-4321-A2E3-79E54E23FCDF}">
      <dgm:prSet/>
      <dgm:spPr/>
      <dgm:t>
        <a:bodyPr/>
        <a:lstStyle/>
        <a:p>
          <a:endParaRPr lang="es-CO"/>
        </a:p>
      </dgm:t>
    </dgm:pt>
    <dgm:pt modelId="{D631AB4B-CABC-4117-83A9-B0DB0EF4B227}">
      <dgm:prSet phldrT="[Texto]"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Prueba de caracterización</a:t>
          </a:r>
          <a:endParaRPr lang="es-CO" dirty="0">
            <a:solidFill>
              <a:schemeClr val="tx1"/>
            </a:solidFill>
          </a:endParaRPr>
        </a:p>
      </dgm:t>
    </dgm:pt>
    <dgm:pt modelId="{2BFB5DD2-6E93-4B5B-9CAC-D9872C5203E6}" type="parTrans" cxnId="{66599CCA-BB54-496E-B019-E28E2C4CCEC6}">
      <dgm:prSet/>
      <dgm:spPr/>
      <dgm:t>
        <a:bodyPr/>
        <a:lstStyle/>
        <a:p>
          <a:endParaRPr lang="es-CO"/>
        </a:p>
      </dgm:t>
    </dgm:pt>
    <dgm:pt modelId="{B6F57B39-E670-4234-8A25-28D568DB2003}" type="sibTrans" cxnId="{66599CCA-BB54-496E-B019-E28E2C4CCEC6}">
      <dgm:prSet/>
      <dgm:spPr/>
      <dgm:t>
        <a:bodyPr/>
        <a:lstStyle/>
        <a:p>
          <a:endParaRPr lang="es-CO"/>
        </a:p>
      </dgm:t>
    </dgm:pt>
    <dgm:pt modelId="{C77AAFC5-0C90-4475-92E2-BE337C8A643F}">
      <dgm:prSet phldrT="[Texto]"/>
      <dgm:spPr/>
      <dgm:t>
        <a:bodyPr/>
        <a:lstStyle/>
        <a:p>
          <a:r>
            <a:rPr lang="es-CO" dirty="0" smtClean="0"/>
            <a:t>2° Momento</a:t>
          </a:r>
          <a:endParaRPr lang="es-CO" dirty="0"/>
        </a:p>
      </dgm:t>
    </dgm:pt>
    <dgm:pt modelId="{F56C6E0E-8A60-4C2A-82E5-13F49DC976DB}" type="parTrans" cxnId="{1E68BEDC-0A17-4E65-B035-E6B03DB97F03}">
      <dgm:prSet/>
      <dgm:spPr/>
      <dgm:t>
        <a:bodyPr/>
        <a:lstStyle/>
        <a:p>
          <a:endParaRPr lang="es-CO"/>
        </a:p>
      </dgm:t>
    </dgm:pt>
    <dgm:pt modelId="{1C2C0383-6CC3-4DFF-A88B-76B12A4144F0}" type="sibTrans" cxnId="{1E68BEDC-0A17-4E65-B035-E6B03DB97F03}">
      <dgm:prSet/>
      <dgm:spPr/>
      <dgm:t>
        <a:bodyPr/>
        <a:lstStyle/>
        <a:p>
          <a:endParaRPr lang="es-CO"/>
        </a:p>
      </dgm:t>
    </dgm:pt>
    <dgm:pt modelId="{64851272-7D3F-404C-9789-EE940226CDB6}">
      <dgm:prSet phldrT="[Texto]"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Resultados de la Prueba de caracterización</a:t>
          </a:r>
          <a:endParaRPr lang="es-CO" dirty="0">
            <a:solidFill>
              <a:schemeClr val="tx1"/>
            </a:solidFill>
          </a:endParaRPr>
        </a:p>
      </dgm:t>
    </dgm:pt>
    <dgm:pt modelId="{975C4854-5EE5-4708-BF50-6596E8EF1A94}" type="parTrans" cxnId="{6F36F820-3899-4FA6-B52D-9E5CEDB9A563}">
      <dgm:prSet/>
      <dgm:spPr/>
      <dgm:t>
        <a:bodyPr/>
        <a:lstStyle/>
        <a:p>
          <a:endParaRPr lang="es-CO"/>
        </a:p>
      </dgm:t>
    </dgm:pt>
    <dgm:pt modelId="{ECCB6C30-BCA3-4A8D-B8E3-A25A5D801407}" type="sibTrans" cxnId="{6F36F820-3899-4FA6-B52D-9E5CEDB9A563}">
      <dgm:prSet/>
      <dgm:spPr/>
      <dgm:t>
        <a:bodyPr/>
        <a:lstStyle/>
        <a:p>
          <a:endParaRPr lang="es-CO"/>
        </a:p>
      </dgm:t>
    </dgm:pt>
    <dgm:pt modelId="{96038978-1107-41F7-84B9-9FDAB3C035EB}">
      <dgm:prSet phldrT="[Texto]"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Actividad de superación</a:t>
          </a:r>
          <a:endParaRPr lang="es-CO" dirty="0">
            <a:solidFill>
              <a:schemeClr val="tx1"/>
            </a:solidFill>
          </a:endParaRPr>
        </a:p>
      </dgm:t>
    </dgm:pt>
    <dgm:pt modelId="{B6EB9BEC-2A23-49A0-AA90-C788076E2517}" type="parTrans" cxnId="{E4C77A47-19E0-4962-A209-BC04421D9AFD}">
      <dgm:prSet/>
      <dgm:spPr/>
      <dgm:t>
        <a:bodyPr/>
        <a:lstStyle/>
        <a:p>
          <a:endParaRPr lang="es-CO"/>
        </a:p>
      </dgm:t>
    </dgm:pt>
    <dgm:pt modelId="{EB8BD8B5-39FF-4CB0-A365-068F562CFD54}" type="sibTrans" cxnId="{E4C77A47-19E0-4962-A209-BC04421D9AFD}">
      <dgm:prSet/>
      <dgm:spPr/>
      <dgm:t>
        <a:bodyPr/>
        <a:lstStyle/>
        <a:p>
          <a:endParaRPr lang="es-CO"/>
        </a:p>
      </dgm:t>
    </dgm:pt>
    <dgm:pt modelId="{2CC4F116-49A6-4E04-B45F-1EBA14179922}">
      <dgm:prSet phldrT="[Texto]"/>
      <dgm:spPr/>
      <dgm:t>
        <a:bodyPr/>
        <a:lstStyle/>
        <a:p>
          <a:r>
            <a:rPr lang="es-CO" dirty="0" smtClean="0"/>
            <a:t>3° Momento</a:t>
          </a:r>
          <a:endParaRPr lang="es-CO" dirty="0"/>
        </a:p>
      </dgm:t>
    </dgm:pt>
    <dgm:pt modelId="{63E59E88-BACF-491A-BE12-8727B50AB184}" type="parTrans" cxnId="{59100AC4-C7F7-4A66-9332-914A325D4E84}">
      <dgm:prSet/>
      <dgm:spPr/>
      <dgm:t>
        <a:bodyPr/>
        <a:lstStyle/>
        <a:p>
          <a:endParaRPr lang="es-CO"/>
        </a:p>
      </dgm:t>
    </dgm:pt>
    <dgm:pt modelId="{2557FE05-A1E4-4F3A-8493-264A5DF27B76}" type="sibTrans" cxnId="{59100AC4-C7F7-4A66-9332-914A325D4E84}">
      <dgm:prSet/>
      <dgm:spPr/>
      <dgm:t>
        <a:bodyPr/>
        <a:lstStyle/>
        <a:p>
          <a:endParaRPr lang="es-CO"/>
        </a:p>
      </dgm:t>
    </dgm:pt>
    <dgm:pt modelId="{15A60574-34D1-49C9-81FF-41F467412422}">
      <dgm:prSet phldrT="[Texto]"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Espacio de reflexión (2)</a:t>
          </a:r>
          <a:endParaRPr lang="es-CO" dirty="0">
            <a:solidFill>
              <a:schemeClr val="tx1"/>
            </a:solidFill>
          </a:endParaRPr>
        </a:p>
      </dgm:t>
    </dgm:pt>
    <dgm:pt modelId="{3C7D280B-EEF1-45A0-BC35-26B6F6696E79}" type="parTrans" cxnId="{75158401-8FC0-47F8-9BD1-07018C1D2806}">
      <dgm:prSet/>
      <dgm:spPr/>
      <dgm:t>
        <a:bodyPr/>
        <a:lstStyle/>
        <a:p>
          <a:endParaRPr lang="es-CO"/>
        </a:p>
      </dgm:t>
    </dgm:pt>
    <dgm:pt modelId="{4AC45D4E-0044-4C6E-9406-F87AA4C6B27D}" type="sibTrans" cxnId="{75158401-8FC0-47F8-9BD1-07018C1D2806}">
      <dgm:prSet/>
      <dgm:spPr/>
      <dgm:t>
        <a:bodyPr/>
        <a:lstStyle/>
        <a:p>
          <a:endParaRPr lang="es-CO"/>
        </a:p>
      </dgm:t>
    </dgm:pt>
    <dgm:pt modelId="{0866F8B9-8A23-4AA7-BCBC-69155401F0FD}">
      <dgm:prSet phldrT="[Texto]"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Conclusiones</a:t>
          </a:r>
          <a:endParaRPr lang="es-CO" dirty="0">
            <a:solidFill>
              <a:schemeClr val="tx1"/>
            </a:solidFill>
          </a:endParaRPr>
        </a:p>
      </dgm:t>
    </dgm:pt>
    <dgm:pt modelId="{9EF58504-BED7-4D8F-B8C7-510809BC9836}" type="parTrans" cxnId="{F7BD2F88-5BEA-4C90-BBCE-F73BBDBC4585}">
      <dgm:prSet/>
      <dgm:spPr/>
      <dgm:t>
        <a:bodyPr/>
        <a:lstStyle/>
        <a:p>
          <a:endParaRPr lang="es-CO"/>
        </a:p>
      </dgm:t>
    </dgm:pt>
    <dgm:pt modelId="{0E29F184-0D90-4BD1-ABA1-00CCE9D6E231}" type="sibTrans" cxnId="{F7BD2F88-5BEA-4C90-BBCE-F73BBDBC4585}">
      <dgm:prSet/>
      <dgm:spPr/>
      <dgm:t>
        <a:bodyPr/>
        <a:lstStyle/>
        <a:p>
          <a:endParaRPr lang="es-CO"/>
        </a:p>
      </dgm:t>
    </dgm:pt>
    <dgm:pt modelId="{1547E6F6-245F-4A22-93A0-1BB3722CFC58}">
      <dgm:prSet phldrT="[Texto]"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Espacio de reflexión (1)</a:t>
          </a:r>
          <a:endParaRPr lang="es-CO" dirty="0">
            <a:solidFill>
              <a:schemeClr val="tx1"/>
            </a:solidFill>
          </a:endParaRPr>
        </a:p>
      </dgm:t>
    </dgm:pt>
    <dgm:pt modelId="{BA816F0C-0455-4B1C-962F-3444564126CD}" type="parTrans" cxnId="{BA219287-E356-4751-AEFE-C71526E55BDC}">
      <dgm:prSet/>
      <dgm:spPr/>
      <dgm:t>
        <a:bodyPr/>
        <a:lstStyle/>
        <a:p>
          <a:endParaRPr lang="es-CO"/>
        </a:p>
      </dgm:t>
    </dgm:pt>
    <dgm:pt modelId="{532DDD5E-0C66-4F2D-AF6D-746461047194}" type="sibTrans" cxnId="{BA219287-E356-4751-AEFE-C71526E55BDC}">
      <dgm:prSet/>
      <dgm:spPr/>
      <dgm:t>
        <a:bodyPr/>
        <a:lstStyle/>
        <a:p>
          <a:endParaRPr lang="es-CO"/>
        </a:p>
      </dgm:t>
    </dgm:pt>
    <dgm:pt modelId="{AF6F50E6-E6A4-4D6B-AB24-FDBBF78785D8}" type="pres">
      <dgm:prSet presAssocID="{4F96CF1D-8D3D-4EE9-8E73-CB3FE5C24DF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77EC111-228C-4DCD-A12E-BDB18D10AF54}" type="pres">
      <dgm:prSet presAssocID="{9F008A2F-ECDD-4635-864B-B738C3A1BB21}" presName="compNode" presStyleCnt="0"/>
      <dgm:spPr/>
    </dgm:pt>
    <dgm:pt modelId="{8A750660-41D5-4D31-9C98-D00994F4724A}" type="pres">
      <dgm:prSet presAssocID="{9F008A2F-ECDD-4635-864B-B738C3A1BB21}" presName="aNode" presStyleLbl="bgShp" presStyleIdx="0" presStyleCnt="3"/>
      <dgm:spPr/>
      <dgm:t>
        <a:bodyPr/>
        <a:lstStyle/>
        <a:p>
          <a:endParaRPr lang="es-CO"/>
        </a:p>
      </dgm:t>
    </dgm:pt>
    <dgm:pt modelId="{4B7A707D-9D64-425D-ABE6-80A52C6B2330}" type="pres">
      <dgm:prSet presAssocID="{9F008A2F-ECDD-4635-864B-B738C3A1BB21}" presName="textNode" presStyleLbl="bgShp" presStyleIdx="0" presStyleCnt="3"/>
      <dgm:spPr/>
      <dgm:t>
        <a:bodyPr/>
        <a:lstStyle/>
        <a:p>
          <a:endParaRPr lang="es-CO"/>
        </a:p>
      </dgm:t>
    </dgm:pt>
    <dgm:pt modelId="{B8BE1D3B-D927-46BC-BB76-BB9BC8ED7F86}" type="pres">
      <dgm:prSet presAssocID="{9F008A2F-ECDD-4635-864B-B738C3A1BB21}" presName="compChildNode" presStyleCnt="0"/>
      <dgm:spPr/>
    </dgm:pt>
    <dgm:pt modelId="{FC0C8A1C-60D9-4238-B477-E60B3048C290}" type="pres">
      <dgm:prSet presAssocID="{9F008A2F-ECDD-4635-864B-B738C3A1BB21}" presName="theInnerList" presStyleCnt="0"/>
      <dgm:spPr/>
    </dgm:pt>
    <dgm:pt modelId="{4D830701-1FD6-4A04-83B7-45F251D8C356}" type="pres">
      <dgm:prSet presAssocID="{5FBD1A45-C28A-4176-A76F-C80FD5A6654E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A58AF78-AD03-4A93-8F1C-91F43F2851F5}" type="pres">
      <dgm:prSet presAssocID="{5FBD1A45-C28A-4176-A76F-C80FD5A6654E}" presName="aSpace2" presStyleCnt="0"/>
      <dgm:spPr/>
    </dgm:pt>
    <dgm:pt modelId="{DC0AD2EA-68C3-45B3-88A5-A568A283747D}" type="pres">
      <dgm:prSet presAssocID="{D631AB4B-CABC-4117-83A9-B0DB0EF4B227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29E55A2-C9CE-4E7B-90A0-7694E69AC389}" type="pres">
      <dgm:prSet presAssocID="{D631AB4B-CABC-4117-83A9-B0DB0EF4B227}" presName="aSpace2" presStyleCnt="0"/>
      <dgm:spPr/>
    </dgm:pt>
    <dgm:pt modelId="{A69ACC39-D66D-4FE0-9A8D-B0895FA8986A}" type="pres">
      <dgm:prSet presAssocID="{1547E6F6-245F-4A22-93A0-1BB3722CFC58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BF29D7D-06A3-492F-B029-8915CE2B041F}" type="pres">
      <dgm:prSet presAssocID="{9F008A2F-ECDD-4635-864B-B738C3A1BB21}" presName="aSpace" presStyleCnt="0"/>
      <dgm:spPr/>
    </dgm:pt>
    <dgm:pt modelId="{20652AE9-06BC-495F-9937-720843B1AF33}" type="pres">
      <dgm:prSet presAssocID="{C77AAFC5-0C90-4475-92E2-BE337C8A643F}" presName="compNode" presStyleCnt="0"/>
      <dgm:spPr/>
    </dgm:pt>
    <dgm:pt modelId="{CD941DE3-C5CA-4512-90B0-C8256B3A9550}" type="pres">
      <dgm:prSet presAssocID="{C77AAFC5-0C90-4475-92E2-BE337C8A643F}" presName="aNode" presStyleLbl="bgShp" presStyleIdx="1" presStyleCnt="3"/>
      <dgm:spPr/>
      <dgm:t>
        <a:bodyPr/>
        <a:lstStyle/>
        <a:p>
          <a:endParaRPr lang="es-CO"/>
        </a:p>
      </dgm:t>
    </dgm:pt>
    <dgm:pt modelId="{8089A925-7AA1-4885-875B-7DBD2B8DA5F7}" type="pres">
      <dgm:prSet presAssocID="{C77AAFC5-0C90-4475-92E2-BE337C8A643F}" presName="textNode" presStyleLbl="bgShp" presStyleIdx="1" presStyleCnt="3"/>
      <dgm:spPr/>
      <dgm:t>
        <a:bodyPr/>
        <a:lstStyle/>
        <a:p>
          <a:endParaRPr lang="es-CO"/>
        </a:p>
      </dgm:t>
    </dgm:pt>
    <dgm:pt modelId="{6C1835F5-27B9-4078-A8C2-139027322F30}" type="pres">
      <dgm:prSet presAssocID="{C77AAFC5-0C90-4475-92E2-BE337C8A643F}" presName="compChildNode" presStyleCnt="0"/>
      <dgm:spPr/>
    </dgm:pt>
    <dgm:pt modelId="{2C3EEAE9-E1FA-40ED-ACD5-9CCFB5FF84C3}" type="pres">
      <dgm:prSet presAssocID="{C77AAFC5-0C90-4475-92E2-BE337C8A643F}" presName="theInnerList" presStyleCnt="0"/>
      <dgm:spPr/>
    </dgm:pt>
    <dgm:pt modelId="{1952B868-C613-4848-A184-11F15E11FFD3}" type="pres">
      <dgm:prSet presAssocID="{64851272-7D3F-404C-9789-EE940226CDB6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5EA0F97-F839-4C1D-BC9C-EB0C4DBC347A}" type="pres">
      <dgm:prSet presAssocID="{64851272-7D3F-404C-9789-EE940226CDB6}" presName="aSpace2" presStyleCnt="0"/>
      <dgm:spPr/>
    </dgm:pt>
    <dgm:pt modelId="{0E2BE136-5176-40AE-AA44-41945312D907}" type="pres">
      <dgm:prSet presAssocID="{96038978-1107-41F7-84B9-9FDAB3C035EB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AACBF92-99EC-4185-9AF2-D6BE315978A9}" type="pres">
      <dgm:prSet presAssocID="{C77AAFC5-0C90-4475-92E2-BE337C8A643F}" presName="aSpace" presStyleCnt="0"/>
      <dgm:spPr/>
    </dgm:pt>
    <dgm:pt modelId="{15380A37-3905-4274-A5EF-A17D28AD26A7}" type="pres">
      <dgm:prSet presAssocID="{2CC4F116-49A6-4E04-B45F-1EBA14179922}" presName="compNode" presStyleCnt="0"/>
      <dgm:spPr/>
    </dgm:pt>
    <dgm:pt modelId="{1DBBC784-D933-499F-8939-EA1B09BFBEC1}" type="pres">
      <dgm:prSet presAssocID="{2CC4F116-49A6-4E04-B45F-1EBA14179922}" presName="aNode" presStyleLbl="bgShp" presStyleIdx="2" presStyleCnt="3"/>
      <dgm:spPr/>
      <dgm:t>
        <a:bodyPr/>
        <a:lstStyle/>
        <a:p>
          <a:endParaRPr lang="es-CO"/>
        </a:p>
      </dgm:t>
    </dgm:pt>
    <dgm:pt modelId="{3176CB87-E304-4D87-A21A-6672D0DDF995}" type="pres">
      <dgm:prSet presAssocID="{2CC4F116-49A6-4E04-B45F-1EBA14179922}" presName="textNode" presStyleLbl="bgShp" presStyleIdx="2" presStyleCnt="3"/>
      <dgm:spPr/>
      <dgm:t>
        <a:bodyPr/>
        <a:lstStyle/>
        <a:p>
          <a:endParaRPr lang="es-CO"/>
        </a:p>
      </dgm:t>
    </dgm:pt>
    <dgm:pt modelId="{4A806E7D-C2C6-4D4D-9093-21D741CB7221}" type="pres">
      <dgm:prSet presAssocID="{2CC4F116-49A6-4E04-B45F-1EBA14179922}" presName="compChildNode" presStyleCnt="0"/>
      <dgm:spPr/>
    </dgm:pt>
    <dgm:pt modelId="{6FC71711-903E-4273-BC7A-37704658632D}" type="pres">
      <dgm:prSet presAssocID="{2CC4F116-49A6-4E04-B45F-1EBA14179922}" presName="theInnerList" presStyleCnt="0"/>
      <dgm:spPr/>
    </dgm:pt>
    <dgm:pt modelId="{78FC6480-EA35-482E-900A-82797A23E1D2}" type="pres">
      <dgm:prSet presAssocID="{15A60574-34D1-49C9-81FF-41F467412422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BC78B9F-8D07-4100-8511-2661291CE00D}" type="pres">
      <dgm:prSet presAssocID="{15A60574-34D1-49C9-81FF-41F467412422}" presName="aSpace2" presStyleCnt="0"/>
      <dgm:spPr/>
    </dgm:pt>
    <dgm:pt modelId="{265F5D61-4F20-42DF-BC43-0A35EF5BD472}" type="pres">
      <dgm:prSet presAssocID="{0866F8B9-8A23-4AA7-BCBC-69155401F0FD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B2C533C-408B-40DD-B43D-6F19AC399620}" type="presOf" srcId="{1547E6F6-245F-4A22-93A0-1BB3722CFC58}" destId="{A69ACC39-D66D-4FE0-9A8D-B0895FA8986A}" srcOrd="0" destOrd="0" presId="urn:microsoft.com/office/officeart/2005/8/layout/lProcess2"/>
    <dgm:cxn modelId="{34E01938-FFE9-422F-B3B0-6675DFF91CAA}" type="presOf" srcId="{0866F8B9-8A23-4AA7-BCBC-69155401F0FD}" destId="{265F5D61-4F20-42DF-BC43-0A35EF5BD472}" srcOrd="0" destOrd="0" presId="urn:microsoft.com/office/officeart/2005/8/layout/lProcess2"/>
    <dgm:cxn modelId="{6F36F820-3899-4FA6-B52D-9E5CEDB9A563}" srcId="{C77AAFC5-0C90-4475-92E2-BE337C8A643F}" destId="{64851272-7D3F-404C-9789-EE940226CDB6}" srcOrd="0" destOrd="0" parTransId="{975C4854-5EE5-4708-BF50-6596E8EF1A94}" sibTransId="{ECCB6C30-BCA3-4A8D-B8E3-A25A5D801407}"/>
    <dgm:cxn modelId="{E4C77A47-19E0-4962-A209-BC04421D9AFD}" srcId="{C77AAFC5-0C90-4475-92E2-BE337C8A643F}" destId="{96038978-1107-41F7-84B9-9FDAB3C035EB}" srcOrd="1" destOrd="0" parTransId="{B6EB9BEC-2A23-49A0-AA90-C788076E2517}" sibTransId="{EB8BD8B5-39FF-4CB0-A365-068F562CFD54}"/>
    <dgm:cxn modelId="{5226D80B-593D-408F-911E-97BB31DF1061}" type="presOf" srcId="{96038978-1107-41F7-84B9-9FDAB3C035EB}" destId="{0E2BE136-5176-40AE-AA44-41945312D907}" srcOrd="0" destOrd="0" presId="urn:microsoft.com/office/officeart/2005/8/layout/lProcess2"/>
    <dgm:cxn modelId="{59100AC4-C7F7-4A66-9332-914A325D4E84}" srcId="{4F96CF1D-8D3D-4EE9-8E73-CB3FE5C24DFA}" destId="{2CC4F116-49A6-4E04-B45F-1EBA14179922}" srcOrd="2" destOrd="0" parTransId="{63E59E88-BACF-491A-BE12-8727B50AB184}" sibTransId="{2557FE05-A1E4-4F3A-8493-264A5DF27B76}"/>
    <dgm:cxn modelId="{2B6FA0AF-6EDA-4619-8420-7B927C5D1826}" type="presOf" srcId="{4F96CF1D-8D3D-4EE9-8E73-CB3FE5C24DFA}" destId="{AF6F50E6-E6A4-4D6B-AB24-FDBBF78785D8}" srcOrd="0" destOrd="0" presId="urn:microsoft.com/office/officeart/2005/8/layout/lProcess2"/>
    <dgm:cxn modelId="{E854FBB5-3F35-4599-8675-52718F633FD0}" type="presOf" srcId="{9F008A2F-ECDD-4635-864B-B738C3A1BB21}" destId="{4B7A707D-9D64-425D-ABE6-80A52C6B2330}" srcOrd="1" destOrd="0" presId="urn:microsoft.com/office/officeart/2005/8/layout/lProcess2"/>
    <dgm:cxn modelId="{1E68BEDC-0A17-4E65-B035-E6B03DB97F03}" srcId="{4F96CF1D-8D3D-4EE9-8E73-CB3FE5C24DFA}" destId="{C77AAFC5-0C90-4475-92E2-BE337C8A643F}" srcOrd="1" destOrd="0" parTransId="{F56C6E0E-8A60-4C2A-82E5-13F49DC976DB}" sibTransId="{1C2C0383-6CC3-4DFF-A88B-76B12A4144F0}"/>
    <dgm:cxn modelId="{BE2368B3-4DD0-42C6-95E0-12F7E35FD258}" srcId="{4F96CF1D-8D3D-4EE9-8E73-CB3FE5C24DFA}" destId="{9F008A2F-ECDD-4635-864B-B738C3A1BB21}" srcOrd="0" destOrd="0" parTransId="{EA883274-E580-462E-A4D4-A99E2A70B28B}" sibTransId="{CBD71FCF-0C43-4B86-B65F-8B5DB4F14C2A}"/>
    <dgm:cxn modelId="{E8968EF6-8727-4285-83CF-264DA1AAD18A}" type="presOf" srcId="{C77AAFC5-0C90-4475-92E2-BE337C8A643F}" destId="{8089A925-7AA1-4885-875B-7DBD2B8DA5F7}" srcOrd="1" destOrd="0" presId="urn:microsoft.com/office/officeart/2005/8/layout/lProcess2"/>
    <dgm:cxn modelId="{DB45E8BA-C3DA-4B01-AFEB-E458FD8CF9D3}" type="presOf" srcId="{C77AAFC5-0C90-4475-92E2-BE337C8A643F}" destId="{CD941DE3-C5CA-4512-90B0-C8256B3A9550}" srcOrd="0" destOrd="0" presId="urn:microsoft.com/office/officeart/2005/8/layout/lProcess2"/>
    <dgm:cxn modelId="{BA219287-E356-4751-AEFE-C71526E55BDC}" srcId="{9F008A2F-ECDD-4635-864B-B738C3A1BB21}" destId="{1547E6F6-245F-4A22-93A0-1BB3722CFC58}" srcOrd="2" destOrd="0" parTransId="{BA816F0C-0455-4B1C-962F-3444564126CD}" sibTransId="{532DDD5E-0C66-4F2D-AF6D-746461047194}"/>
    <dgm:cxn modelId="{BE69C785-99EA-4646-B4DA-CDBC4D74E0FE}" type="presOf" srcId="{2CC4F116-49A6-4E04-B45F-1EBA14179922}" destId="{1DBBC784-D933-499F-8939-EA1B09BFBEC1}" srcOrd="0" destOrd="0" presId="urn:microsoft.com/office/officeart/2005/8/layout/lProcess2"/>
    <dgm:cxn modelId="{66599CCA-BB54-496E-B019-E28E2C4CCEC6}" srcId="{9F008A2F-ECDD-4635-864B-B738C3A1BB21}" destId="{D631AB4B-CABC-4117-83A9-B0DB0EF4B227}" srcOrd="1" destOrd="0" parTransId="{2BFB5DD2-6E93-4B5B-9CAC-D9872C5203E6}" sibTransId="{B6F57B39-E670-4234-8A25-28D568DB2003}"/>
    <dgm:cxn modelId="{5E6D6902-D959-4321-A2E3-79E54E23FCDF}" srcId="{9F008A2F-ECDD-4635-864B-B738C3A1BB21}" destId="{5FBD1A45-C28A-4176-A76F-C80FD5A6654E}" srcOrd="0" destOrd="0" parTransId="{BB8AD92E-7036-4987-A2AB-87EED6F1B1BE}" sibTransId="{8F73FE2A-3282-4E67-9A7D-9B2DA2F8E6DD}"/>
    <dgm:cxn modelId="{0843B0D2-A367-4DEB-902B-9D845B9E4797}" type="presOf" srcId="{15A60574-34D1-49C9-81FF-41F467412422}" destId="{78FC6480-EA35-482E-900A-82797A23E1D2}" srcOrd="0" destOrd="0" presId="urn:microsoft.com/office/officeart/2005/8/layout/lProcess2"/>
    <dgm:cxn modelId="{42C7D76D-9B5E-4B70-A68B-3A328BE1E989}" type="presOf" srcId="{2CC4F116-49A6-4E04-B45F-1EBA14179922}" destId="{3176CB87-E304-4D87-A21A-6672D0DDF995}" srcOrd="1" destOrd="0" presId="urn:microsoft.com/office/officeart/2005/8/layout/lProcess2"/>
    <dgm:cxn modelId="{11D0D32E-F78B-4B67-A806-A9A6DAC25167}" type="presOf" srcId="{5FBD1A45-C28A-4176-A76F-C80FD5A6654E}" destId="{4D830701-1FD6-4A04-83B7-45F251D8C356}" srcOrd="0" destOrd="0" presId="urn:microsoft.com/office/officeart/2005/8/layout/lProcess2"/>
    <dgm:cxn modelId="{E6FC28BD-D4BF-4535-B2A7-BAB36E5CCCED}" type="presOf" srcId="{D631AB4B-CABC-4117-83A9-B0DB0EF4B227}" destId="{DC0AD2EA-68C3-45B3-88A5-A568A283747D}" srcOrd="0" destOrd="0" presId="urn:microsoft.com/office/officeart/2005/8/layout/lProcess2"/>
    <dgm:cxn modelId="{3C3A1394-FE9A-4A3F-BAFA-053E3511A606}" type="presOf" srcId="{9F008A2F-ECDD-4635-864B-B738C3A1BB21}" destId="{8A750660-41D5-4D31-9C98-D00994F4724A}" srcOrd="0" destOrd="0" presId="urn:microsoft.com/office/officeart/2005/8/layout/lProcess2"/>
    <dgm:cxn modelId="{F7BD2F88-5BEA-4C90-BBCE-F73BBDBC4585}" srcId="{2CC4F116-49A6-4E04-B45F-1EBA14179922}" destId="{0866F8B9-8A23-4AA7-BCBC-69155401F0FD}" srcOrd="1" destOrd="0" parTransId="{9EF58504-BED7-4D8F-B8C7-510809BC9836}" sibTransId="{0E29F184-0D90-4BD1-ABA1-00CCE9D6E231}"/>
    <dgm:cxn modelId="{15D75DE3-7E39-4AC1-BBA2-B7BAF6AB6D2A}" type="presOf" srcId="{64851272-7D3F-404C-9789-EE940226CDB6}" destId="{1952B868-C613-4848-A184-11F15E11FFD3}" srcOrd="0" destOrd="0" presId="urn:microsoft.com/office/officeart/2005/8/layout/lProcess2"/>
    <dgm:cxn modelId="{75158401-8FC0-47F8-9BD1-07018C1D2806}" srcId="{2CC4F116-49A6-4E04-B45F-1EBA14179922}" destId="{15A60574-34D1-49C9-81FF-41F467412422}" srcOrd="0" destOrd="0" parTransId="{3C7D280B-EEF1-45A0-BC35-26B6F6696E79}" sibTransId="{4AC45D4E-0044-4C6E-9406-F87AA4C6B27D}"/>
    <dgm:cxn modelId="{8140B817-6533-45A4-BC81-2F04DB39D08E}" type="presParOf" srcId="{AF6F50E6-E6A4-4D6B-AB24-FDBBF78785D8}" destId="{177EC111-228C-4DCD-A12E-BDB18D10AF54}" srcOrd="0" destOrd="0" presId="urn:microsoft.com/office/officeart/2005/8/layout/lProcess2"/>
    <dgm:cxn modelId="{C0BF258C-D985-4343-8401-BB82F33E5FFC}" type="presParOf" srcId="{177EC111-228C-4DCD-A12E-BDB18D10AF54}" destId="{8A750660-41D5-4D31-9C98-D00994F4724A}" srcOrd="0" destOrd="0" presId="urn:microsoft.com/office/officeart/2005/8/layout/lProcess2"/>
    <dgm:cxn modelId="{79985DB7-CDC0-496E-8A3E-3D3F80179865}" type="presParOf" srcId="{177EC111-228C-4DCD-A12E-BDB18D10AF54}" destId="{4B7A707D-9D64-425D-ABE6-80A52C6B2330}" srcOrd="1" destOrd="0" presId="urn:microsoft.com/office/officeart/2005/8/layout/lProcess2"/>
    <dgm:cxn modelId="{3F848D6C-98B0-4CDA-BE1C-EFA7DBBB8223}" type="presParOf" srcId="{177EC111-228C-4DCD-A12E-BDB18D10AF54}" destId="{B8BE1D3B-D927-46BC-BB76-BB9BC8ED7F86}" srcOrd="2" destOrd="0" presId="urn:microsoft.com/office/officeart/2005/8/layout/lProcess2"/>
    <dgm:cxn modelId="{6192907F-7629-4F79-A146-0C7059386AC9}" type="presParOf" srcId="{B8BE1D3B-D927-46BC-BB76-BB9BC8ED7F86}" destId="{FC0C8A1C-60D9-4238-B477-E60B3048C290}" srcOrd="0" destOrd="0" presId="urn:microsoft.com/office/officeart/2005/8/layout/lProcess2"/>
    <dgm:cxn modelId="{400E9C78-315A-48B0-9DAE-9EA89C369F7F}" type="presParOf" srcId="{FC0C8A1C-60D9-4238-B477-E60B3048C290}" destId="{4D830701-1FD6-4A04-83B7-45F251D8C356}" srcOrd="0" destOrd="0" presId="urn:microsoft.com/office/officeart/2005/8/layout/lProcess2"/>
    <dgm:cxn modelId="{9AC0679F-7BD6-408F-88D7-998D15516981}" type="presParOf" srcId="{FC0C8A1C-60D9-4238-B477-E60B3048C290}" destId="{6A58AF78-AD03-4A93-8F1C-91F43F2851F5}" srcOrd="1" destOrd="0" presId="urn:microsoft.com/office/officeart/2005/8/layout/lProcess2"/>
    <dgm:cxn modelId="{4A0970A5-1AAC-4077-8540-3BAABF31593A}" type="presParOf" srcId="{FC0C8A1C-60D9-4238-B477-E60B3048C290}" destId="{DC0AD2EA-68C3-45B3-88A5-A568A283747D}" srcOrd="2" destOrd="0" presId="urn:microsoft.com/office/officeart/2005/8/layout/lProcess2"/>
    <dgm:cxn modelId="{FE546DBF-6025-4828-AFF8-B88ED7379F15}" type="presParOf" srcId="{FC0C8A1C-60D9-4238-B477-E60B3048C290}" destId="{A29E55A2-C9CE-4E7B-90A0-7694E69AC389}" srcOrd="3" destOrd="0" presId="urn:microsoft.com/office/officeart/2005/8/layout/lProcess2"/>
    <dgm:cxn modelId="{D285CEA0-E217-4FE3-A683-EF4815C94007}" type="presParOf" srcId="{FC0C8A1C-60D9-4238-B477-E60B3048C290}" destId="{A69ACC39-D66D-4FE0-9A8D-B0895FA8986A}" srcOrd="4" destOrd="0" presId="urn:microsoft.com/office/officeart/2005/8/layout/lProcess2"/>
    <dgm:cxn modelId="{B1F3F99D-F46C-44D3-807E-FC13A1A0BE22}" type="presParOf" srcId="{AF6F50E6-E6A4-4D6B-AB24-FDBBF78785D8}" destId="{0BF29D7D-06A3-492F-B029-8915CE2B041F}" srcOrd="1" destOrd="0" presId="urn:microsoft.com/office/officeart/2005/8/layout/lProcess2"/>
    <dgm:cxn modelId="{04C813A3-CD33-4EF9-B09D-DFF2782CCFDC}" type="presParOf" srcId="{AF6F50E6-E6A4-4D6B-AB24-FDBBF78785D8}" destId="{20652AE9-06BC-495F-9937-720843B1AF33}" srcOrd="2" destOrd="0" presId="urn:microsoft.com/office/officeart/2005/8/layout/lProcess2"/>
    <dgm:cxn modelId="{73836B12-9BF8-4085-9460-4CEA26D688D4}" type="presParOf" srcId="{20652AE9-06BC-495F-9937-720843B1AF33}" destId="{CD941DE3-C5CA-4512-90B0-C8256B3A9550}" srcOrd="0" destOrd="0" presId="urn:microsoft.com/office/officeart/2005/8/layout/lProcess2"/>
    <dgm:cxn modelId="{8FA8973A-AA1B-4F1B-B4FD-061B228C93CC}" type="presParOf" srcId="{20652AE9-06BC-495F-9937-720843B1AF33}" destId="{8089A925-7AA1-4885-875B-7DBD2B8DA5F7}" srcOrd="1" destOrd="0" presId="urn:microsoft.com/office/officeart/2005/8/layout/lProcess2"/>
    <dgm:cxn modelId="{563CE9CE-36F2-4D37-A65B-11D7CF6E2519}" type="presParOf" srcId="{20652AE9-06BC-495F-9937-720843B1AF33}" destId="{6C1835F5-27B9-4078-A8C2-139027322F30}" srcOrd="2" destOrd="0" presId="urn:microsoft.com/office/officeart/2005/8/layout/lProcess2"/>
    <dgm:cxn modelId="{58D06320-0FC7-4A1A-84C8-8F82FAF624EA}" type="presParOf" srcId="{6C1835F5-27B9-4078-A8C2-139027322F30}" destId="{2C3EEAE9-E1FA-40ED-ACD5-9CCFB5FF84C3}" srcOrd="0" destOrd="0" presId="urn:microsoft.com/office/officeart/2005/8/layout/lProcess2"/>
    <dgm:cxn modelId="{7203E9C4-79A3-4A3C-98EE-6A2C6DAE0B3A}" type="presParOf" srcId="{2C3EEAE9-E1FA-40ED-ACD5-9CCFB5FF84C3}" destId="{1952B868-C613-4848-A184-11F15E11FFD3}" srcOrd="0" destOrd="0" presId="urn:microsoft.com/office/officeart/2005/8/layout/lProcess2"/>
    <dgm:cxn modelId="{305FD4AD-1B74-4900-8B26-A4AC6A70E65B}" type="presParOf" srcId="{2C3EEAE9-E1FA-40ED-ACD5-9CCFB5FF84C3}" destId="{65EA0F97-F839-4C1D-BC9C-EB0C4DBC347A}" srcOrd="1" destOrd="0" presId="urn:microsoft.com/office/officeart/2005/8/layout/lProcess2"/>
    <dgm:cxn modelId="{13269FF3-6125-4E4C-947F-CDAC1F0F6A81}" type="presParOf" srcId="{2C3EEAE9-E1FA-40ED-ACD5-9CCFB5FF84C3}" destId="{0E2BE136-5176-40AE-AA44-41945312D907}" srcOrd="2" destOrd="0" presId="urn:microsoft.com/office/officeart/2005/8/layout/lProcess2"/>
    <dgm:cxn modelId="{D55C527E-0070-4927-AFD8-73C5AE6E5C1F}" type="presParOf" srcId="{AF6F50E6-E6A4-4D6B-AB24-FDBBF78785D8}" destId="{3AACBF92-99EC-4185-9AF2-D6BE315978A9}" srcOrd="3" destOrd="0" presId="urn:microsoft.com/office/officeart/2005/8/layout/lProcess2"/>
    <dgm:cxn modelId="{B96241C9-B6BC-4BE3-AA67-C986C3ABFDAF}" type="presParOf" srcId="{AF6F50E6-E6A4-4D6B-AB24-FDBBF78785D8}" destId="{15380A37-3905-4274-A5EF-A17D28AD26A7}" srcOrd="4" destOrd="0" presId="urn:microsoft.com/office/officeart/2005/8/layout/lProcess2"/>
    <dgm:cxn modelId="{BC85D991-C0C3-4F0D-AC4B-5A16A8F44E73}" type="presParOf" srcId="{15380A37-3905-4274-A5EF-A17D28AD26A7}" destId="{1DBBC784-D933-499F-8939-EA1B09BFBEC1}" srcOrd="0" destOrd="0" presId="urn:microsoft.com/office/officeart/2005/8/layout/lProcess2"/>
    <dgm:cxn modelId="{E745337D-47A9-4C73-99BF-A8C75A12FEE7}" type="presParOf" srcId="{15380A37-3905-4274-A5EF-A17D28AD26A7}" destId="{3176CB87-E304-4D87-A21A-6672D0DDF995}" srcOrd="1" destOrd="0" presId="urn:microsoft.com/office/officeart/2005/8/layout/lProcess2"/>
    <dgm:cxn modelId="{C7A1B511-D390-4FF6-B308-25E8EA16FDC8}" type="presParOf" srcId="{15380A37-3905-4274-A5EF-A17D28AD26A7}" destId="{4A806E7D-C2C6-4D4D-9093-21D741CB7221}" srcOrd="2" destOrd="0" presId="urn:microsoft.com/office/officeart/2005/8/layout/lProcess2"/>
    <dgm:cxn modelId="{0E38AC26-0B6F-4883-BDAF-C8FF07237EC1}" type="presParOf" srcId="{4A806E7D-C2C6-4D4D-9093-21D741CB7221}" destId="{6FC71711-903E-4273-BC7A-37704658632D}" srcOrd="0" destOrd="0" presId="urn:microsoft.com/office/officeart/2005/8/layout/lProcess2"/>
    <dgm:cxn modelId="{BC00F5C5-4902-4D67-9070-7CDE95C1D496}" type="presParOf" srcId="{6FC71711-903E-4273-BC7A-37704658632D}" destId="{78FC6480-EA35-482E-900A-82797A23E1D2}" srcOrd="0" destOrd="0" presId="urn:microsoft.com/office/officeart/2005/8/layout/lProcess2"/>
    <dgm:cxn modelId="{EFE8FC3B-FCF3-472F-ABD1-E22088597F6C}" type="presParOf" srcId="{6FC71711-903E-4273-BC7A-37704658632D}" destId="{7BC78B9F-8D07-4100-8511-2661291CE00D}" srcOrd="1" destOrd="0" presId="urn:microsoft.com/office/officeart/2005/8/layout/lProcess2"/>
    <dgm:cxn modelId="{CEE6E9CB-954B-43D2-A096-608A218A95FE}" type="presParOf" srcId="{6FC71711-903E-4273-BC7A-37704658632D}" destId="{265F5D61-4F20-42DF-BC43-0A35EF5BD47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D03E65-D76E-4FA2-90B5-4FCC6FAB04BA}" type="doc">
      <dgm:prSet loTypeId="urn:microsoft.com/office/officeart/2005/8/layout/target3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C81709AF-4F20-4982-9AF9-B4233C001CB7}">
      <dgm:prSet phldrT="[Texto]" custT="1"/>
      <dgm:spPr/>
      <dgm:t>
        <a:bodyPr/>
        <a:lstStyle/>
        <a:p>
          <a:pPr algn="just"/>
          <a:r>
            <a:rPr lang="es-CO" sz="1800" dirty="0" smtClean="0"/>
            <a:t>¿Cuáles errores se pueden identificar por medio de la actividad respecto a la construcción de tablas de frecuencias?</a:t>
          </a:r>
          <a:endParaRPr lang="es-CO" sz="1800" dirty="0"/>
        </a:p>
      </dgm:t>
    </dgm:pt>
    <dgm:pt modelId="{BF2A40FE-D7A9-451B-9EE1-EDD25EBF0025}" type="parTrans" cxnId="{18A664D4-51CD-426E-9DDD-879AC4682AC2}">
      <dgm:prSet/>
      <dgm:spPr/>
      <dgm:t>
        <a:bodyPr/>
        <a:lstStyle/>
        <a:p>
          <a:endParaRPr lang="es-CO"/>
        </a:p>
      </dgm:t>
    </dgm:pt>
    <dgm:pt modelId="{CA73B1D8-E316-42D9-9696-02D3EF1EB06F}" type="sibTrans" cxnId="{18A664D4-51CD-426E-9DDD-879AC4682AC2}">
      <dgm:prSet/>
      <dgm:spPr/>
      <dgm:t>
        <a:bodyPr/>
        <a:lstStyle/>
        <a:p>
          <a:endParaRPr lang="es-CO"/>
        </a:p>
      </dgm:t>
    </dgm:pt>
    <dgm:pt modelId="{347BF416-A839-4914-BAB5-927E975A80BA}">
      <dgm:prSet phldrT="[Texto]" custT="1"/>
      <dgm:spPr/>
      <dgm:t>
        <a:bodyPr/>
        <a:lstStyle/>
        <a:p>
          <a:pPr algn="just"/>
          <a:r>
            <a:rPr lang="es-CO" sz="1800" dirty="0" smtClean="0"/>
            <a:t>¿Cuáles errores cometieron ustedes en la construcción de las tablas?</a:t>
          </a:r>
          <a:endParaRPr lang="es-CO" sz="1800" dirty="0"/>
        </a:p>
      </dgm:t>
    </dgm:pt>
    <dgm:pt modelId="{04A5C716-F07B-419F-9442-8DB6A3050D40}" type="parTrans" cxnId="{07F603B7-5B9C-4175-B9AE-4C972E32DCF4}">
      <dgm:prSet/>
      <dgm:spPr/>
      <dgm:t>
        <a:bodyPr/>
        <a:lstStyle/>
        <a:p>
          <a:endParaRPr lang="es-CO"/>
        </a:p>
      </dgm:t>
    </dgm:pt>
    <dgm:pt modelId="{DDCE5A12-60F7-4277-8BC0-B9180739101D}" type="sibTrans" cxnId="{07F603B7-5B9C-4175-B9AE-4C972E32DCF4}">
      <dgm:prSet/>
      <dgm:spPr/>
      <dgm:t>
        <a:bodyPr/>
        <a:lstStyle/>
        <a:p>
          <a:endParaRPr lang="es-CO"/>
        </a:p>
      </dgm:t>
    </dgm:pt>
    <dgm:pt modelId="{7234DE0C-6E93-4EDC-9BF6-95AF95B95FE1}">
      <dgm:prSet phldrT="[Texto]" custT="1"/>
      <dgm:spPr/>
      <dgm:t>
        <a:bodyPr/>
        <a:lstStyle/>
        <a:p>
          <a:pPr algn="just"/>
          <a:r>
            <a:rPr lang="es-CO" sz="1800" dirty="0" smtClean="0"/>
            <a:t>¿En cuáles errores podrían incurrir estudiantes de educación básica (escolar) al realizar esta actividad?</a:t>
          </a:r>
          <a:endParaRPr lang="es-CO" sz="1800" dirty="0"/>
        </a:p>
      </dgm:t>
    </dgm:pt>
    <dgm:pt modelId="{B3B2305D-164F-4FF9-818B-C344E71E60E8}" type="parTrans" cxnId="{23A6FF05-ACC3-4C84-B9D7-5654CB276885}">
      <dgm:prSet/>
      <dgm:spPr/>
      <dgm:t>
        <a:bodyPr/>
        <a:lstStyle/>
        <a:p>
          <a:endParaRPr lang="es-CO"/>
        </a:p>
      </dgm:t>
    </dgm:pt>
    <dgm:pt modelId="{50FAF1BE-3205-44A3-9A4F-F7F2C14DEB3E}" type="sibTrans" cxnId="{23A6FF05-ACC3-4C84-B9D7-5654CB276885}">
      <dgm:prSet/>
      <dgm:spPr/>
      <dgm:t>
        <a:bodyPr/>
        <a:lstStyle/>
        <a:p>
          <a:endParaRPr lang="es-CO"/>
        </a:p>
      </dgm:t>
    </dgm:pt>
    <dgm:pt modelId="{69892D4C-1F12-478B-94E4-C6C7600C1799}" type="pres">
      <dgm:prSet presAssocID="{42D03E65-D76E-4FA2-90B5-4FCC6FAB04B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6D96AF73-DA41-4B9D-B013-BD322B31BB26}" type="pres">
      <dgm:prSet presAssocID="{C81709AF-4F20-4982-9AF9-B4233C001CB7}" presName="circle1" presStyleLbl="node1" presStyleIdx="0" presStyleCnt="3"/>
      <dgm:spPr/>
    </dgm:pt>
    <dgm:pt modelId="{20645E68-74A2-4B0B-8786-C1BF05877497}" type="pres">
      <dgm:prSet presAssocID="{C81709AF-4F20-4982-9AF9-B4233C001CB7}" presName="space" presStyleCnt="0"/>
      <dgm:spPr/>
    </dgm:pt>
    <dgm:pt modelId="{FA2FD495-FA65-4934-82FE-6DBC4ADEA50E}" type="pres">
      <dgm:prSet presAssocID="{C81709AF-4F20-4982-9AF9-B4233C001CB7}" presName="rect1" presStyleLbl="alignAcc1" presStyleIdx="0" presStyleCnt="3"/>
      <dgm:spPr/>
      <dgm:t>
        <a:bodyPr/>
        <a:lstStyle/>
        <a:p>
          <a:endParaRPr lang="es-CO"/>
        </a:p>
      </dgm:t>
    </dgm:pt>
    <dgm:pt modelId="{93315F2A-17C9-4A72-8601-534B1928EFC2}" type="pres">
      <dgm:prSet presAssocID="{347BF416-A839-4914-BAB5-927E975A80BA}" presName="vertSpace2" presStyleLbl="node1" presStyleIdx="0" presStyleCnt="3"/>
      <dgm:spPr/>
    </dgm:pt>
    <dgm:pt modelId="{1D9E81DE-9E49-4DB4-A661-E9AA2FC49691}" type="pres">
      <dgm:prSet presAssocID="{347BF416-A839-4914-BAB5-927E975A80BA}" presName="circle2" presStyleLbl="node1" presStyleIdx="1" presStyleCnt="3"/>
      <dgm:spPr/>
    </dgm:pt>
    <dgm:pt modelId="{A8392F46-A775-4E15-B469-DAA1B13379C9}" type="pres">
      <dgm:prSet presAssocID="{347BF416-A839-4914-BAB5-927E975A80BA}" presName="rect2" presStyleLbl="alignAcc1" presStyleIdx="1" presStyleCnt="3"/>
      <dgm:spPr/>
      <dgm:t>
        <a:bodyPr/>
        <a:lstStyle/>
        <a:p>
          <a:endParaRPr lang="es-CO"/>
        </a:p>
      </dgm:t>
    </dgm:pt>
    <dgm:pt modelId="{FF8A420F-C82B-48FC-9BFC-5B1566794514}" type="pres">
      <dgm:prSet presAssocID="{7234DE0C-6E93-4EDC-9BF6-95AF95B95FE1}" presName="vertSpace3" presStyleLbl="node1" presStyleIdx="1" presStyleCnt="3"/>
      <dgm:spPr/>
    </dgm:pt>
    <dgm:pt modelId="{6F523DE8-22E1-43DA-92B2-AE52D5E3E4D2}" type="pres">
      <dgm:prSet presAssocID="{7234DE0C-6E93-4EDC-9BF6-95AF95B95FE1}" presName="circle3" presStyleLbl="node1" presStyleIdx="2" presStyleCnt="3"/>
      <dgm:spPr/>
    </dgm:pt>
    <dgm:pt modelId="{52466D49-E603-4DE1-8C85-7B5BAA691C12}" type="pres">
      <dgm:prSet presAssocID="{7234DE0C-6E93-4EDC-9BF6-95AF95B95FE1}" presName="rect3" presStyleLbl="alignAcc1" presStyleIdx="2" presStyleCnt="3"/>
      <dgm:spPr/>
      <dgm:t>
        <a:bodyPr/>
        <a:lstStyle/>
        <a:p>
          <a:endParaRPr lang="es-CO"/>
        </a:p>
      </dgm:t>
    </dgm:pt>
    <dgm:pt modelId="{42A967D2-E34E-48FD-A3D3-7C67EE30A934}" type="pres">
      <dgm:prSet presAssocID="{C81709AF-4F20-4982-9AF9-B4233C001CB7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A1E7F00-1697-4478-B054-D5B2727116DA}" type="pres">
      <dgm:prSet presAssocID="{347BF416-A839-4914-BAB5-927E975A80BA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23765CE-0B0B-44EE-B328-E477B42DC193}" type="pres">
      <dgm:prSet presAssocID="{7234DE0C-6E93-4EDC-9BF6-95AF95B95FE1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3A6FF05-ACC3-4C84-B9D7-5654CB276885}" srcId="{42D03E65-D76E-4FA2-90B5-4FCC6FAB04BA}" destId="{7234DE0C-6E93-4EDC-9BF6-95AF95B95FE1}" srcOrd="2" destOrd="0" parTransId="{B3B2305D-164F-4FF9-818B-C344E71E60E8}" sibTransId="{50FAF1BE-3205-44A3-9A4F-F7F2C14DEB3E}"/>
    <dgm:cxn modelId="{2A357599-5A57-4FD5-95D0-2CECD8B6DAF0}" type="presOf" srcId="{7234DE0C-6E93-4EDC-9BF6-95AF95B95FE1}" destId="{52466D49-E603-4DE1-8C85-7B5BAA691C12}" srcOrd="0" destOrd="0" presId="urn:microsoft.com/office/officeart/2005/8/layout/target3"/>
    <dgm:cxn modelId="{18A664D4-51CD-426E-9DDD-879AC4682AC2}" srcId="{42D03E65-D76E-4FA2-90B5-4FCC6FAB04BA}" destId="{C81709AF-4F20-4982-9AF9-B4233C001CB7}" srcOrd="0" destOrd="0" parTransId="{BF2A40FE-D7A9-451B-9EE1-EDD25EBF0025}" sibTransId="{CA73B1D8-E316-42D9-9696-02D3EF1EB06F}"/>
    <dgm:cxn modelId="{8CCC27C0-01CA-47AD-837D-7A397DB1E733}" type="presOf" srcId="{347BF416-A839-4914-BAB5-927E975A80BA}" destId="{BA1E7F00-1697-4478-B054-D5B2727116DA}" srcOrd="1" destOrd="0" presId="urn:microsoft.com/office/officeart/2005/8/layout/target3"/>
    <dgm:cxn modelId="{17E75EFB-C142-4AFA-AD5C-9E5CB3EF9D4C}" type="presOf" srcId="{7234DE0C-6E93-4EDC-9BF6-95AF95B95FE1}" destId="{523765CE-0B0B-44EE-B328-E477B42DC193}" srcOrd="1" destOrd="0" presId="urn:microsoft.com/office/officeart/2005/8/layout/target3"/>
    <dgm:cxn modelId="{07F603B7-5B9C-4175-B9AE-4C972E32DCF4}" srcId="{42D03E65-D76E-4FA2-90B5-4FCC6FAB04BA}" destId="{347BF416-A839-4914-BAB5-927E975A80BA}" srcOrd="1" destOrd="0" parTransId="{04A5C716-F07B-419F-9442-8DB6A3050D40}" sibTransId="{DDCE5A12-60F7-4277-8BC0-B9180739101D}"/>
    <dgm:cxn modelId="{C279B9E2-7E7D-49C4-97F7-A9653EDE0AD1}" type="presOf" srcId="{347BF416-A839-4914-BAB5-927E975A80BA}" destId="{A8392F46-A775-4E15-B469-DAA1B13379C9}" srcOrd="0" destOrd="0" presId="urn:microsoft.com/office/officeart/2005/8/layout/target3"/>
    <dgm:cxn modelId="{BD51EFC6-9FB2-4996-8E90-E3CFBD491F3F}" type="presOf" srcId="{C81709AF-4F20-4982-9AF9-B4233C001CB7}" destId="{42A967D2-E34E-48FD-A3D3-7C67EE30A934}" srcOrd="1" destOrd="0" presId="urn:microsoft.com/office/officeart/2005/8/layout/target3"/>
    <dgm:cxn modelId="{3CCBB8CA-40DD-4FFB-9CD9-C9285E917F30}" type="presOf" srcId="{C81709AF-4F20-4982-9AF9-B4233C001CB7}" destId="{FA2FD495-FA65-4934-82FE-6DBC4ADEA50E}" srcOrd="0" destOrd="0" presId="urn:microsoft.com/office/officeart/2005/8/layout/target3"/>
    <dgm:cxn modelId="{4750F252-D879-4EE2-BEC9-A116EA26D4E9}" type="presOf" srcId="{42D03E65-D76E-4FA2-90B5-4FCC6FAB04BA}" destId="{69892D4C-1F12-478B-94E4-C6C7600C1799}" srcOrd="0" destOrd="0" presId="urn:microsoft.com/office/officeart/2005/8/layout/target3"/>
    <dgm:cxn modelId="{FA31F265-7217-4A98-BE59-0696A9EA104B}" type="presParOf" srcId="{69892D4C-1F12-478B-94E4-C6C7600C1799}" destId="{6D96AF73-DA41-4B9D-B013-BD322B31BB26}" srcOrd="0" destOrd="0" presId="urn:microsoft.com/office/officeart/2005/8/layout/target3"/>
    <dgm:cxn modelId="{90C67EC7-CD76-4006-ABD5-A8AA7801D352}" type="presParOf" srcId="{69892D4C-1F12-478B-94E4-C6C7600C1799}" destId="{20645E68-74A2-4B0B-8786-C1BF05877497}" srcOrd="1" destOrd="0" presId="urn:microsoft.com/office/officeart/2005/8/layout/target3"/>
    <dgm:cxn modelId="{0B11B2AA-0E57-443D-9334-5D15CE7727C9}" type="presParOf" srcId="{69892D4C-1F12-478B-94E4-C6C7600C1799}" destId="{FA2FD495-FA65-4934-82FE-6DBC4ADEA50E}" srcOrd="2" destOrd="0" presId="urn:microsoft.com/office/officeart/2005/8/layout/target3"/>
    <dgm:cxn modelId="{45B52F9F-6ED3-41AA-8C41-6CCD9499EE7D}" type="presParOf" srcId="{69892D4C-1F12-478B-94E4-C6C7600C1799}" destId="{93315F2A-17C9-4A72-8601-534B1928EFC2}" srcOrd="3" destOrd="0" presId="urn:microsoft.com/office/officeart/2005/8/layout/target3"/>
    <dgm:cxn modelId="{B23628CF-A067-4BBF-920D-7C891C2791E3}" type="presParOf" srcId="{69892D4C-1F12-478B-94E4-C6C7600C1799}" destId="{1D9E81DE-9E49-4DB4-A661-E9AA2FC49691}" srcOrd="4" destOrd="0" presId="urn:microsoft.com/office/officeart/2005/8/layout/target3"/>
    <dgm:cxn modelId="{057CE24F-98E2-4B9B-8091-39959E316101}" type="presParOf" srcId="{69892D4C-1F12-478B-94E4-C6C7600C1799}" destId="{A8392F46-A775-4E15-B469-DAA1B13379C9}" srcOrd="5" destOrd="0" presId="urn:microsoft.com/office/officeart/2005/8/layout/target3"/>
    <dgm:cxn modelId="{7A90E083-2561-4179-8CD8-B96178A1ED02}" type="presParOf" srcId="{69892D4C-1F12-478B-94E4-C6C7600C1799}" destId="{FF8A420F-C82B-48FC-9BFC-5B1566794514}" srcOrd="6" destOrd="0" presId="urn:microsoft.com/office/officeart/2005/8/layout/target3"/>
    <dgm:cxn modelId="{0A6EB0DF-9571-4C55-9212-D2D8C7D3B61B}" type="presParOf" srcId="{69892D4C-1F12-478B-94E4-C6C7600C1799}" destId="{6F523DE8-22E1-43DA-92B2-AE52D5E3E4D2}" srcOrd="7" destOrd="0" presId="urn:microsoft.com/office/officeart/2005/8/layout/target3"/>
    <dgm:cxn modelId="{C5BD1D18-A638-4388-AADA-691838F369E0}" type="presParOf" srcId="{69892D4C-1F12-478B-94E4-C6C7600C1799}" destId="{52466D49-E603-4DE1-8C85-7B5BAA691C12}" srcOrd="8" destOrd="0" presId="urn:microsoft.com/office/officeart/2005/8/layout/target3"/>
    <dgm:cxn modelId="{4F3479C0-AF23-46C0-9636-E16913B21D03}" type="presParOf" srcId="{69892D4C-1F12-478B-94E4-C6C7600C1799}" destId="{42A967D2-E34E-48FD-A3D3-7C67EE30A934}" srcOrd="9" destOrd="0" presId="urn:microsoft.com/office/officeart/2005/8/layout/target3"/>
    <dgm:cxn modelId="{EA0C74ED-73B6-4C58-A8DE-2ADCADEBAC5E}" type="presParOf" srcId="{69892D4C-1F12-478B-94E4-C6C7600C1799}" destId="{BA1E7F00-1697-4478-B054-D5B2727116DA}" srcOrd="10" destOrd="0" presId="urn:microsoft.com/office/officeart/2005/8/layout/target3"/>
    <dgm:cxn modelId="{888783F3-F196-4D09-8618-CBB86FEFBDFE}" type="presParOf" srcId="{69892D4C-1F12-478B-94E4-C6C7600C1799}" destId="{523765CE-0B0B-44EE-B328-E477B42DC193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A93C77-91C8-478D-BED1-3BB3B0F82EDD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6980BC9A-6C5B-4448-B2F5-46AE8D510816}">
      <dgm:prSet phldrT="[Texto]" custT="1"/>
      <dgm:spPr/>
      <dgm:t>
        <a:bodyPr/>
        <a:lstStyle/>
        <a:p>
          <a:r>
            <a:rPr lang="es-CO" sz="1050" dirty="0" smtClean="0">
              <a:solidFill>
                <a:schemeClr val="tx1"/>
              </a:solidFill>
            </a:rPr>
            <a:t>Identificar si </a:t>
          </a:r>
          <a:r>
            <a:rPr lang="es-CO" sz="1050" dirty="0" smtClean="0">
              <a:solidFill>
                <a:schemeClr val="tx1"/>
              </a:solidFill>
            </a:rPr>
            <a:t>se </a:t>
          </a:r>
          <a:r>
            <a:rPr lang="es-CO" sz="1050" dirty="0" smtClean="0">
              <a:solidFill>
                <a:schemeClr val="tx1"/>
              </a:solidFill>
            </a:rPr>
            <a:t>ignora la dispersión de los datos y se eligen intervalos con amplitudes </a:t>
          </a:r>
          <a:r>
            <a:rPr lang="es-CO" sz="1050" dirty="0" smtClean="0">
              <a:solidFill>
                <a:schemeClr val="tx1"/>
              </a:solidFill>
            </a:rPr>
            <a:t>grandes </a:t>
          </a:r>
          <a:r>
            <a:rPr lang="es-CO" sz="1050" dirty="0" smtClean="0">
              <a:solidFill>
                <a:schemeClr val="tx1"/>
              </a:solidFill>
            </a:rPr>
            <a:t>al construir tablas de </a:t>
          </a:r>
          <a:r>
            <a:rPr lang="es-CO" sz="1050" dirty="0" smtClean="0">
              <a:solidFill>
                <a:schemeClr val="tx1"/>
              </a:solidFill>
            </a:rPr>
            <a:t>frecuencias. </a:t>
          </a:r>
          <a:endParaRPr lang="es-CO" sz="1050" dirty="0">
            <a:solidFill>
              <a:schemeClr val="tx1"/>
            </a:solidFill>
          </a:endParaRPr>
        </a:p>
      </dgm:t>
    </dgm:pt>
    <dgm:pt modelId="{A98475F3-22B9-4BED-A99E-0AABC147AE80}" type="parTrans" cxnId="{6DA03494-44CC-4C0D-97C0-B06C04582996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0F3E3602-BF31-4D5E-9D16-CC0C9E05D80D}" type="sibTrans" cxnId="{6DA03494-44CC-4C0D-97C0-B06C04582996}">
      <dgm:prSet/>
      <dgm:spPr/>
      <dgm:t>
        <a:bodyPr/>
        <a:lstStyle/>
        <a:p>
          <a:endParaRPr lang="es-CO" dirty="0">
            <a:solidFill>
              <a:schemeClr val="tx1"/>
            </a:solidFill>
          </a:endParaRPr>
        </a:p>
      </dgm:t>
    </dgm:pt>
    <dgm:pt modelId="{6F1DF109-D6B1-4918-9ED2-AFD994CCB61A}">
      <dgm:prSet phldrT="[Texto]" custT="1"/>
      <dgm:spPr/>
      <dgm:t>
        <a:bodyPr/>
        <a:lstStyle/>
        <a:p>
          <a:pPr algn="just"/>
          <a:r>
            <a:rPr lang="es-CO" sz="1050" dirty="0" smtClean="0">
              <a:solidFill>
                <a:schemeClr val="tx1"/>
              </a:solidFill>
            </a:rPr>
            <a:t>Verificar si se incluyen en la tabla de </a:t>
          </a:r>
          <a:r>
            <a:rPr lang="es-CO" sz="1050" dirty="0" smtClean="0">
              <a:solidFill>
                <a:schemeClr val="tx1"/>
              </a:solidFill>
            </a:rPr>
            <a:t>frecuencias </a:t>
          </a:r>
          <a:r>
            <a:rPr lang="es-CO" sz="1050" dirty="0" smtClean="0">
              <a:solidFill>
                <a:schemeClr val="tx1"/>
              </a:solidFill>
            </a:rPr>
            <a:t>valores que la variable estadística no puede </a:t>
          </a:r>
          <a:r>
            <a:rPr lang="es-CO" sz="1050" dirty="0" smtClean="0">
              <a:solidFill>
                <a:schemeClr val="tx1"/>
              </a:solidFill>
            </a:rPr>
            <a:t>tomar.</a:t>
          </a:r>
          <a:endParaRPr lang="es-CO" sz="1050" dirty="0">
            <a:solidFill>
              <a:schemeClr val="tx1"/>
            </a:solidFill>
          </a:endParaRPr>
        </a:p>
      </dgm:t>
    </dgm:pt>
    <dgm:pt modelId="{4FDA88A2-B352-4034-A7C8-0D4065C8CAFE}" type="parTrans" cxnId="{DEE98AC1-D6C8-401D-AE63-D64EB2E5A0EA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9CCEA606-03B2-4BB4-9C5F-BBF9E64BFC52}" type="sibTrans" cxnId="{DEE98AC1-D6C8-401D-AE63-D64EB2E5A0EA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C9439841-28EA-46C2-AF7A-42F0B0C978C1}" type="pres">
      <dgm:prSet presAssocID="{7AA93C77-91C8-478D-BED1-3BB3B0F82ED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891D44AF-96C6-4B97-A6CE-24589785A61B}" type="pres">
      <dgm:prSet presAssocID="{6980BC9A-6C5B-4448-B2F5-46AE8D510816}" presName="composite" presStyleCnt="0"/>
      <dgm:spPr/>
    </dgm:pt>
    <dgm:pt modelId="{436D0270-B772-4327-8862-D28346F1F727}" type="pres">
      <dgm:prSet presAssocID="{6980BC9A-6C5B-4448-B2F5-46AE8D510816}" presName="Parent1" presStyleLbl="node1" presStyleIdx="0" presStyleCnt="4" custLinFactNeighborX="-3723" custLinFactNeighborY="-66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E0AEE57-6987-4ADB-8695-84F2E72E0981}" type="pres">
      <dgm:prSet presAssocID="{6980BC9A-6C5B-4448-B2F5-46AE8D510816}" presName="Childtext1" presStyleLbl="revTx" presStyleIdx="0" presStyleCnt="2" custFlipHor="1" custScaleX="101615" custLinFactX="-92081" custLinFactNeighborX="-100000" custLinFactNeighborY="85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38F864A-96E2-41CF-B683-32EA029E7A40}" type="pres">
      <dgm:prSet presAssocID="{6980BC9A-6C5B-4448-B2F5-46AE8D510816}" presName="BalanceSpacing" presStyleCnt="0"/>
      <dgm:spPr/>
    </dgm:pt>
    <dgm:pt modelId="{26D4FBD7-E119-4833-AC87-E4205C4AC1D6}" type="pres">
      <dgm:prSet presAssocID="{6980BC9A-6C5B-4448-B2F5-46AE8D510816}" presName="BalanceSpacing1" presStyleCnt="0"/>
      <dgm:spPr/>
    </dgm:pt>
    <dgm:pt modelId="{69CDC0E4-CDAA-4091-8E2B-BF23BFC3BA17}" type="pres">
      <dgm:prSet presAssocID="{0F3E3602-BF31-4D5E-9D16-CC0C9E05D80D}" presName="Accent1Text" presStyleLbl="node1" presStyleIdx="1" presStyleCnt="4"/>
      <dgm:spPr/>
      <dgm:t>
        <a:bodyPr/>
        <a:lstStyle/>
        <a:p>
          <a:endParaRPr lang="es-CO"/>
        </a:p>
      </dgm:t>
    </dgm:pt>
    <dgm:pt modelId="{EAE44356-B629-4DA0-81C6-FDEECADC09C3}" type="pres">
      <dgm:prSet presAssocID="{0F3E3602-BF31-4D5E-9D16-CC0C9E05D80D}" presName="spaceBetweenRectangles" presStyleCnt="0"/>
      <dgm:spPr/>
    </dgm:pt>
    <dgm:pt modelId="{F760CE85-8DB3-49D5-A72D-1A12CD5419D5}" type="pres">
      <dgm:prSet presAssocID="{6F1DF109-D6B1-4918-9ED2-AFD994CCB61A}" presName="composite" presStyleCnt="0"/>
      <dgm:spPr/>
    </dgm:pt>
    <dgm:pt modelId="{3CDC3BB0-7B8E-4260-8AC3-E5523616B35C}" type="pres">
      <dgm:prSet presAssocID="{6F1DF109-D6B1-4918-9ED2-AFD994CCB61A}" presName="Parent1" presStyleLbl="node1" presStyleIdx="2" presStyleCnt="4" custLinFactNeighborX="-2956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3A341CB-EC34-498F-AAB0-8F557D47D9F6}" type="pres">
      <dgm:prSet presAssocID="{6F1DF109-D6B1-4918-9ED2-AFD994CCB61A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7FE908A-B42C-4B39-B4CD-0A5B1517DFEC}" type="pres">
      <dgm:prSet presAssocID="{6F1DF109-D6B1-4918-9ED2-AFD994CCB61A}" presName="BalanceSpacing" presStyleCnt="0"/>
      <dgm:spPr/>
    </dgm:pt>
    <dgm:pt modelId="{98E8FBF0-5E12-41BD-A643-E9C7C93D197F}" type="pres">
      <dgm:prSet presAssocID="{6F1DF109-D6B1-4918-9ED2-AFD994CCB61A}" presName="BalanceSpacing1" presStyleCnt="0"/>
      <dgm:spPr/>
    </dgm:pt>
    <dgm:pt modelId="{2AF795C8-4FAF-4F4E-ABED-F5E72A79BE4D}" type="pres">
      <dgm:prSet presAssocID="{9CCEA606-03B2-4BB4-9C5F-BBF9E64BFC52}" presName="Accent1Text" presStyleLbl="node1" presStyleIdx="3" presStyleCnt="4"/>
      <dgm:spPr/>
      <dgm:t>
        <a:bodyPr/>
        <a:lstStyle/>
        <a:p>
          <a:endParaRPr lang="es-CO"/>
        </a:p>
      </dgm:t>
    </dgm:pt>
  </dgm:ptLst>
  <dgm:cxnLst>
    <dgm:cxn modelId="{FE0EEC2C-80E6-4056-A5A4-1CE9D663E327}" type="presOf" srcId="{9CCEA606-03B2-4BB4-9C5F-BBF9E64BFC52}" destId="{2AF795C8-4FAF-4F4E-ABED-F5E72A79BE4D}" srcOrd="0" destOrd="0" presId="urn:microsoft.com/office/officeart/2008/layout/AlternatingHexagons"/>
    <dgm:cxn modelId="{2768CC90-15C3-4BA8-947A-8080BF8DAA4C}" type="presOf" srcId="{6F1DF109-D6B1-4918-9ED2-AFD994CCB61A}" destId="{3CDC3BB0-7B8E-4260-8AC3-E5523616B35C}" srcOrd="0" destOrd="0" presId="urn:microsoft.com/office/officeart/2008/layout/AlternatingHexagons"/>
    <dgm:cxn modelId="{249AB733-997E-4D53-B74E-63C7B71A5248}" type="presOf" srcId="{0F3E3602-BF31-4D5E-9D16-CC0C9E05D80D}" destId="{69CDC0E4-CDAA-4091-8E2B-BF23BFC3BA17}" srcOrd="0" destOrd="0" presId="urn:microsoft.com/office/officeart/2008/layout/AlternatingHexagons"/>
    <dgm:cxn modelId="{DEE98AC1-D6C8-401D-AE63-D64EB2E5A0EA}" srcId="{7AA93C77-91C8-478D-BED1-3BB3B0F82EDD}" destId="{6F1DF109-D6B1-4918-9ED2-AFD994CCB61A}" srcOrd="1" destOrd="0" parTransId="{4FDA88A2-B352-4034-A7C8-0D4065C8CAFE}" sibTransId="{9CCEA606-03B2-4BB4-9C5F-BBF9E64BFC52}"/>
    <dgm:cxn modelId="{9BBD5FDD-46E7-4198-9289-84E7C22CDEF6}" type="presOf" srcId="{7AA93C77-91C8-478D-BED1-3BB3B0F82EDD}" destId="{C9439841-28EA-46C2-AF7A-42F0B0C978C1}" srcOrd="0" destOrd="0" presId="urn:microsoft.com/office/officeart/2008/layout/AlternatingHexagons"/>
    <dgm:cxn modelId="{6DA03494-44CC-4C0D-97C0-B06C04582996}" srcId="{7AA93C77-91C8-478D-BED1-3BB3B0F82EDD}" destId="{6980BC9A-6C5B-4448-B2F5-46AE8D510816}" srcOrd="0" destOrd="0" parTransId="{A98475F3-22B9-4BED-A99E-0AABC147AE80}" sibTransId="{0F3E3602-BF31-4D5E-9D16-CC0C9E05D80D}"/>
    <dgm:cxn modelId="{CD43E89B-F0C2-43A0-A75A-673488B2CBD3}" type="presOf" srcId="{6980BC9A-6C5B-4448-B2F5-46AE8D510816}" destId="{436D0270-B772-4327-8862-D28346F1F727}" srcOrd="0" destOrd="0" presId="urn:microsoft.com/office/officeart/2008/layout/AlternatingHexagons"/>
    <dgm:cxn modelId="{07446A0C-18BF-4E91-811B-65846DF853C3}" type="presParOf" srcId="{C9439841-28EA-46C2-AF7A-42F0B0C978C1}" destId="{891D44AF-96C6-4B97-A6CE-24589785A61B}" srcOrd="0" destOrd="0" presId="urn:microsoft.com/office/officeart/2008/layout/AlternatingHexagons"/>
    <dgm:cxn modelId="{0F7812C7-6F31-4C4A-B235-E2BB2CA55898}" type="presParOf" srcId="{891D44AF-96C6-4B97-A6CE-24589785A61B}" destId="{436D0270-B772-4327-8862-D28346F1F727}" srcOrd="0" destOrd="0" presId="urn:microsoft.com/office/officeart/2008/layout/AlternatingHexagons"/>
    <dgm:cxn modelId="{C7B54FA8-2014-4402-88A3-8F7DB177F342}" type="presParOf" srcId="{891D44AF-96C6-4B97-A6CE-24589785A61B}" destId="{3E0AEE57-6987-4ADB-8695-84F2E72E0981}" srcOrd="1" destOrd="0" presId="urn:microsoft.com/office/officeart/2008/layout/AlternatingHexagons"/>
    <dgm:cxn modelId="{D11BC2E8-53AB-48FD-9D19-A818BD65ABB1}" type="presParOf" srcId="{891D44AF-96C6-4B97-A6CE-24589785A61B}" destId="{A38F864A-96E2-41CF-B683-32EA029E7A40}" srcOrd="2" destOrd="0" presId="urn:microsoft.com/office/officeart/2008/layout/AlternatingHexagons"/>
    <dgm:cxn modelId="{900DE5D3-9722-417B-A09F-7D61EF44E503}" type="presParOf" srcId="{891D44AF-96C6-4B97-A6CE-24589785A61B}" destId="{26D4FBD7-E119-4833-AC87-E4205C4AC1D6}" srcOrd="3" destOrd="0" presId="urn:microsoft.com/office/officeart/2008/layout/AlternatingHexagons"/>
    <dgm:cxn modelId="{565B70F0-B88D-4F67-A50A-00E817561C25}" type="presParOf" srcId="{891D44AF-96C6-4B97-A6CE-24589785A61B}" destId="{69CDC0E4-CDAA-4091-8E2B-BF23BFC3BA17}" srcOrd="4" destOrd="0" presId="urn:microsoft.com/office/officeart/2008/layout/AlternatingHexagons"/>
    <dgm:cxn modelId="{DCACB7AD-44D5-4057-A572-5224B81294BD}" type="presParOf" srcId="{C9439841-28EA-46C2-AF7A-42F0B0C978C1}" destId="{EAE44356-B629-4DA0-81C6-FDEECADC09C3}" srcOrd="1" destOrd="0" presId="urn:microsoft.com/office/officeart/2008/layout/AlternatingHexagons"/>
    <dgm:cxn modelId="{99BFED9D-3485-4D61-9747-BDF0A11D04D0}" type="presParOf" srcId="{C9439841-28EA-46C2-AF7A-42F0B0C978C1}" destId="{F760CE85-8DB3-49D5-A72D-1A12CD5419D5}" srcOrd="2" destOrd="0" presId="urn:microsoft.com/office/officeart/2008/layout/AlternatingHexagons"/>
    <dgm:cxn modelId="{5DF6A0C4-1CEB-46C8-996A-4C1AD0BD6645}" type="presParOf" srcId="{F760CE85-8DB3-49D5-A72D-1A12CD5419D5}" destId="{3CDC3BB0-7B8E-4260-8AC3-E5523616B35C}" srcOrd="0" destOrd="0" presId="urn:microsoft.com/office/officeart/2008/layout/AlternatingHexagons"/>
    <dgm:cxn modelId="{623B11FA-49DB-429B-8890-04009747EE15}" type="presParOf" srcId="{F760CE85-8DB3-49D5-A72D-1A12CD5419D5}" destId="{D3A341CB-EC34-498F-AAB0-8F557D47D9F6}" srcOrd="1" destOrd="0" presId="urn:microsoft.com/office/officeart/2008/layout/AlternatingHexagons"/>
    <dgm:cxn modelId="{9ABA9D88-105C-4355-894D-5F560A9BE7F5}" type="presParOf" srcId="{F760CE85-8DB3-49D5-A72D-1A12CD5419D5}" destId="{D7FE908A-B42C-4B39-B4CD-0A5B1517DFEC}" srcOrd="2" destOrd="0" presId="urn:microsoft.com/office/officeart/2008/layout/AlternatingHexagons"/>
    <dgm:cxn modelId="{8F3464C4-6BBF-46D7-A9F0-A476E3EB1BF3}" type="presParOf" srcId="{F760CE85-8DB3-49D5-A72D-1A12CD5419D5}" destId="{98E8FBF0-5E12-41BD-A643-E9C7C93D197F}" srcOrd="3" destOrd="0" presId="urn:microsoft.com/office/officeart/2008/layout/AlternatingHexagons"/>
    <dgm:cxn modelId="{224847BD-2263-443B-9AF1-C7C15D1E24BE}" type="presParOf" srcId="{F760CE85-8DB3-49D5-A72D-1A12CD5419D5}" destId="{2AF795C8-4FAF-4F4E-ABED-F5E72A79BE4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A93C77-91C8-478D-BED1-3BB3B0F82EDD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6980BC9A-6C5B-4448-B2F5-46AE8D510816}">
      <dgm:prSet phldrT="[Texto]" custT="1"/>
      <dgm:spPr/>
      <dgm:t>
        <a:bodyPr/>
        <a:lstStyle/>
        <a:p>
          <a:r>
            <a:rPr lang="es-CO" sz="1050" dirty="0" smtClean="0">
              <a:solidFill>
                <a:schemeClr val="tx1"/>
              </a:solidFill>
            </a:rPr>
            <a:t>Establecer si los estudiantes </a:t>
          </a:r>
          <a:r>
            <a:rPr lang="es-CO" sz="1050" dirty="0" smtClean="0">
              <a:solidFill>
                <a:schemeClr val="tx1"/>
              </a:solidFill>
            </a:rPr>
            <a:t>confunden los </a:t>
          </a:r>
          <a:r>
            <a:rPr lang="es-CO" sz="1050" dirty="0" smtClean="0">
              <a:solidFill>
                <a:schemeClr val="tx1"/>
              </a:solidFill>
            </a:rPr>
            <a:t>valores de una variable estadística con sus respectivas frecuencias</a:t>
          </a:r>
          <a:r>
            <a:rPr lang="es-CO" sz="900" dirty="0" smtClean="0">
              <a:solidFill>
                <a:schemeClr val="tx1"/>
              </a:solidFill>
            </a:rPr>
            <a:t>. </a:t>
          </a:r>
          <a:endParaRPr lang="es-CO" sz="900" dirty="0">
            <a:solidFill>
              <a:schemeClr val="tx1"/>
            </a:solidFill>
          </a:endParaRPr>
        </a:p>
      </dgm:t>
    </dgm:pt>
    <dgm:pt modelId="{A98475F3-22B9-4BED-A99E-0AABC147AE80}" type="parTrans" cxnId="{6DA03494-44CC-4C0D-97C0-B06C04582996}">
      <dgm:prSet/>
      <dgm:spPr/>
      <dgm:t>
        <a:bodyPr/>
        <a:lstStyle/>
        <a:p>
          <a:endParaRPr lang="es-CO"/>
        </a:p>
      </dgm:t>
    </dgm:pt>
    <dgm:pt modelId="{0F3E3602-BF31-4D5E-9D16-CC0C9E05D80D}" type="sibTrans" cxnId="{6DA03494-44CC-4C0D-97C0-B06C04582996}">
      <dgm:prSet/>
      <dgm:spPr/>
      <dgm:t>
        <a:bodyPr/>
        <a:lstStyle/>
        <a:p>
          <a:endParaRPr lang="es-CO" dirty="0"/>
        </a:p>
      </dgm:t>
    </dgm:pt>
    <dgm:pt modelId="{6F1DF109-D6B1-4918-9ED2-AFD994CCB61A}">
      <dgm:prSet phldrT="[Texto]" custT="1"/>
      <dgm:spPr/>
      <dgm:t>
        <a:bodyPr/>
        <a:lstStyle/>
        <a:p>
          <a:r>
            <a:rPr lang="es-CO" sz="1050" dirty="0" smtClean="0">
              <a:solidFill>
                <a:schemeClr val="tx1"/>
              </a:solidFill>
            </a:rPr>
            <a:t>Verificar si </a:t>
          </a:r>
          <a:r>
            <a:rPr lang="es-CO" sz="1050" dirty="0" smtClean="0">
              <a:solidFill>
                <a:schemeClr val="tx1"/>
              </a:solidFill>
            </a:rPr>
            <a:t>se excluyen </a:t>
          </a:r>
          <a:r>
            <a:rPr lang="es-CO" sz="1050" dirty="0" smtClean="0">
              <a:solidFill>
                <a:schemeClr val="tx1"/>
              </a:solidFill>
            </a:rPr>
            <a:t>o repiten datos en la construcción de tablas de frecuencia para conjuntos de datos </a:t>
          </a:r>
          <a:r>
            <a:rPr lang="es-CO" sz="1050" dirty="0" smtClean="0">
              <a:solidFill>
                <a:schemeClr val="tx1"/>
              </a:solidFill>
            </a:rPr>
            <a:t>agrupados.</a:t>
          </a:r>
          <a:endParaRPr lang="es-CO" sz="1050" dirty="0">
            <a:solidFill>
              <a:schemeClr val="tx1"/>
            </a:solidFill>
          </a:endParaRPr>
        </a:p>
      </dgm:t>
    </dgm:pt>
    <dgm:pt modelId="{4FDA88A2-B352-4034-A7C8-0D4065C8CAFE}" type="parTrans" cxnId="{DEE98AC1-D6C8-401D-AE63-D64EB2E5A0EA}">
      <dgm:prSet/>
      <dgm:spPr/>
      <dgm:t>
        <a:bodyPr/>
        <a:lstStyle/>
        <a:p>
          <a:endParaRPr lang="es-CO"/>
        </a:p>
      </dgm:t>
    </dgm:pt>
    <dgm:pt modelId="{9CCEA606-03B2-4BB4-9C5F-BBF9E64BFC52}" type="sibTrans" cxnId="{DEE98AC1-D6C8-401D-AE63-D64EB2E5A0EA}">
      <dgm:prSet/>
      <dgm:spPr/>
      <dgm:t>
        <a:bodyPr/>
        <a:lstStyle/>
        <a:p>
          <a:endParaRPr lang="es-CO"/>
        </a:p>
      </dgm:t>
    </dgm:pt>
    <dgm:pt modelId="{C9439841-28EA-46C2-AF7A-42F0B0C978C1}" type="pres">
      <dgm:prSet presAssocID="{7AA93C77-91C8-478D-BED1-3BB3B0F82ED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891D44AF-96C6-4B97-A6CE-24589785A61B}" type="pres">
      <dgm:prSet presAssocID="{6980BC9A-6C5B-4448-B2F5-46AE8D510816}" presName="composite" presStyleCnt="0"/>
      <dgm:spPr/>
    </dgm:pt>
    <dgm:pt modelId="{436D0270-B772-4327-8862-D28346F1F727}" type="pres">
      <dgm:prSet presAssocID="{6980BC9A-6C5B-4448-B2F5-46AE8D510816}" presName="Parent1" presStyleLbl="node1" presStyleIdx="0" presStyleCnt="4" custLinFactNeighborX="-2956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E0AEE57-6987-4ADB-8695-84F2E72E0981}" type="pres">
      <dgm:prSet presAssocID="{6980BC9A-6C5B-4448-B2F5-46AE8D510816}" presName="Childtext1" presStyleLbl="revTx" presStyleIdx="0" presStyleCnt="2" custFlipHor="1" custScaleX="101615" custLinFactX="-92081" custLinFactNeighborX="-100000" custLinFactNeighborY="85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38F864A-96E2-41CF-B683-32EA029E7A40}" type="pres">
      <dgm:prSet presAssocID="{6980BC9A-6C5B-4448-B2F5-46AE8D510816}" presName="BalanceSpacing" presStyleCnt="0"/>
      <dgm:spPr/>
    </dgm:pt>
    <dgm:pt modelId="{26D4FBD7-E119-4833-AC87-E4205C4AC1D6}" type="pres">
      <dgm:prSet presAssocID="{6980BC9A-6C5B-4448-B2F5-46AE8D510816}" presName="BalanceSpacing1" presStyleCnt="0"/>
      <dgm:spPr/>
    </dgm:pt>
    <dgm:pt modelId="{69CDC0E4-CDAA-4091-8E2B-BF23BFC3BA17}" type="pres">
      <dgm:prSet presAssocID="{0F3E3602-BF31-4D5E-9D16-CC0C9E05D80D}" presName="Accent1Text" presStyleLbl="node1" presStyleIdx="1" presStyleCnt="4"/>
      <dgm:spPr/>
      <dgm:t>
        <a:bodyPr/>
        <a:lstStyle/>
        <a:p>
          <a:endParaRPr lang="es-CO"/>
        </a:p>
      </dgm:t>
    </dgm:pt>
    <dgm:pt modelId="{EAE44356-B629-4DA0-81C6-FDEECADC09C3}" type="pres">
      <dgm:prSet presAssocID="{0F3E3602-BF31-4D5E-9D16-CC0C9E05D80D}" presName="spaceBetweenRectangles" presStyleCnt="0"/>
      <dgm:spPr/>
    </dgm:pt>
    <dgm:pt modelId="{F760CE85-8DB3-49D5-A72D-1A12CD5419D5}" type="pres">
      <dgm:prSet presAssocID="{6F1DF109-D6B1-4918-9ED2-AFD994CCB61A}" presName="composite" presStyleCnt="0"/>
      <dgm:spPr/>
    </dgm:pt>
    <dgm:pt modelId="{3CDC3BB0-7B8E-4260-8AC3-E5523616B35C}" type="pres">
      <dgm:prSet presAssocID="{6F1DF109-D6B1-4918-9ED2-AFD994CCB61A}" presName="Parent1" presStyleLbl="node1" presStyleIdx="2" presStyleCnt="4" custLinFactNeighborX="-2956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3A341CB-EC34-498F-AAB0-8F557D47D9F6}" type="pres">
      <dgm:prSet presAssocID="{6F1DF109-D6B1-4918-9ED2-AFD994CCB61A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7FE908A-B42C-4B39-B4CD-0A5B1517DFEC}" type="pres">
      <dgm:prSet presAssocID="{6F1DF109-D6B1-4918-9ED2-AFD994CCB61A}" presName="BalanceSpacing" presStyleCnt="0"/>
      <dgm:spPr/>
    </dgm:pt>
    <dgm:pt modelId="{98E8FBF0-5E12-41BD-A643-E9C7C93D197F}" type="pres">
      <dgm:prSet presAssocID="{6F1DF109-D6B1-4918-9ED2-AFD994CCB61A}" presName="BalanceSpacing1" presStyleCnt="0"/>
      <dgm:spPr/>
    </dgm:pt>
    <dgm:pt modelId="{2AF795C8-4FAF-4F4E-ABED-F5E72A79BE4D}" type="pres">
      <dgm:prSet presAssocID="{9CCEA606-03B2-4BB4-9C5F-BBF9E64BFC52}" presName="Accent1Text" presStyleLbl="node1" presStyleIdx="3" presStyleCnt="4"/>
      <dgm:spPr/>
      <dgm:t>
        <a:bodyPr/>
        <a:lstStyle/>
        <a:p>
          <a:endParaRPr lang="es-CO"/>
        </a:p>
      </dgm:t>
    </dgm:pt>
  </dgm:ptLst>
  <dgm:cxnLst>
    <dgm:cxn modelId="{BC61D52E-2608-4AF9-B043-08388855B226}" type="presOf" srcId="{6F1DF109-D6B1-4918-9ED2-AFD994CCB61A}" destId="{3CDC3BB0-7B8E-4260-8AC3-E5523616B35C}" srcOrd="0" destOrd="0" presId="urn:microsoft.com/office/officeart/2008/layout/AlternatingHexagons"/>
    <dgm:cxn modelId="{060FC8E9-1C08-42D6-88C2-E92D26DEC110}" type="presOf" srcId="{7AA93C77-91C8-478D-BED1-3BB3B0F82EDD}" destId="{C9439841-28EA-46C2-AF7A-42F0B0C978C1}" srcOrd="0" destOrd="0" presId="urn:microsoft.com/office/officeart/2008/layout/AlternatingHexagons"/>
    <dgm:cxn modelId="{B6DB43AD-0D55-4605-97A3-C818BD60BC17}" type="presOf" srcId="{0F3E3602-BF31-4D5E-9D16-CC0C9E05D80D}" destId="{69CDC0E4-CDAA-4091-8E2B-BF23BFC3BA17}" srcOrd="0" destOrd="0" presId="urn:microsoft.com/office/officeart/2008/layout/AlternatingHexagons"/>
    <dgm:cxn modelId="{DEE98AC1-D6C8-401D-AE63-D64EB2E5A0EA}" srcId="{7AA93C77-91C8-478D-BED1-3BB3B0F82EDD}" destId="{6F1DF109-D6B1-4918-9ED2-AFD994CCB61A}" srcOrd="1" destOrd="0" parTransId="{4FDA88A2-B352-4034-A7C8-0D4065C8CAFE}" sibTransId="{9CCEA606-03B2-4BB4-9C5F-BBF9E64BFC52}"/>
    <dgm:cxn modelId="{C5956E14-9D4F-48A8-80CE-B6C0453CDE41}" type="presOf" srcId="{9CCEA606-03B2-4BB4-9C5F-BBF9E64BFC52}" destId="{2AF795C8-4FAF-4F4E-ABED-F5E72A79BE4D}" srcOrd="0" destOrd="0" presId="urn:microsoft.com/office/officeart/2008/layout/AlternatingHexagons"/>
    <dgm:cxn modelId="{BCBA3DDD-6CFB-49DA-A076-A05EDD61C25C}" type="presOf" srcId="{6980BC9A-6C5B-4448-B2F5-46AE8D510816}" destId="{436D0270-B772-4327-8862-D28346F1F727}" srcOrd="0" destOrd="0" presId="urn:microsoft.com/office/officeart/2008/layout/AlternatingHexagons"/>
    <dgm:cxn modelId="{6DA03494-44CC-4C0D-97C0-B06C04582996}" srcId="{7AA93C77-91C8-478D-BED1-3BB3B0F82EDD}" destId="{6980BC9A-6C5B-4448-B2F5-46AE8D510816}" srcOrd="0" destOrd="0" parTransId="{A98475F3-22B9-4BED-A99E-0AABC147AE80}" sibTransId="{0F3E3602-BF31-4D5E-9D16-CC0C9E05D80D}"/>
    <dgm:cxn modelId="{A29EFE26-3BEF-4558-BBDC-EE4563A15374}" type="presParOf" srcId="{C9439841-28EA-46C2-AF7A-42F0B0C978C1}" destId="{891D44AF-96C6-4B97-A6CE-24589785A61B}" srcOrd="0" destOrd="0" presId="urn:microsoft.com/office/officeart/2008/layout/AlternatingHexagons"/>
    <dgm:cxn modelId="{A325BC59-9403-469D-9B7A-40E2A70A5177}" type="presParOf" srcId="{891D44AF-96C6-4B97-A6CE-24589785A61B}" destId="{436D0270-B772-4327-8862-D28346F1F727}" srcOrd="0" destOrd="0" presId="urn:microsoft.com/office/officeart/2008/layout/AlternatingHexagons"/>
    <dgm:cxn modelId="{9D1A2975-76A2-45F1-8251-2498C8796FCC}" type="presParOf" srcId="{891D44AF-96C6-4B97-A6CE-24589785A61B}" destId="{3E0AEE57-6987-4ADB-8695-84F2E72E0981}" srcOrd="1" destOrd="0" presId="urn:microsoft.com/office/officeart/2008/layout/AlternatingHexagons"/>
    <dgm:cxn modelId="{0C8798DE-8DBC-4C6F-8970-0FDA25EFAA3E}" type="presParOf" srcId="{891D44AF-96C6-4B97-A6CE-24589785A61B}" destId="{A38F864A-96E2-41CF-B683-32EA029E7A40}" srcOrd="2" destOrd="0" presId="urn:microsoft.com/office/officeart/2008/layout/AlternatingHexagons"/>
    <dgm:cxn modelId="{5654D20B-43B1-4336-923D-936BBDD787A5}" type="presParOf" srcId="{891D44AF-96C6-4B97-A6CE-24589785A61B}" destId="{26D4FBD7-E119-4833-AC87-E4205C4AC1D6}" srcOrd="3" destOrd="0" presId="urn:microsoft.com/office/officeart/2008/layout/AlternatingHexagons"/>
    <dgm:cxn modelId="{06CEE2C0-65C3-4284-BE98-FA17F93C1600}" type="presParOf" srcId="{891D44AF-96C6-4B97-A6CE-24589785A61B}" destId="{69CDC0E4-CDAA-4091-8E2B-BF23BFC3BA17}" srcOrd="4" destOrd="0" presId="urn:microsoft.com/office/officeart/2008/layout/AlternatingHexagons"/>
    <dgm:cxn modelId="{DD5947CC-13BA-4BA7-B65B-93F377412068}" type="presParOf" srcId="{C9439841-28EA-46C2-AF7A-42F0B0C978C1}" destId="{EAE44356-B629-4DA0-81C6-FDEECADC09C3}" srcOrd="1" destOrd="0" presId="urn:microsoft.com/office/officeart/2008/layout/AlternatingHexagons"/>
    <dgm:cxn modelId="{53B36086-179F-43FA-97D0-7FB73DC7EB78}" type="presParOf" srcId="{C9439841-28EA-46C2-AF7A-42F0B0C978C1}" destId="{F760CE85-8DB3-49D5-A72D-1A12CD5419D5}" srcOrd="2" destOrd="0" presId="urn:microsoft.com/office/officeart/2008/layout/AlternatingHexagons"/>
    <dgm:cxn modelId="{2FAFAC91-C161-48AD-9AB3-097344B09DF6}" type="presParOf" srcId="{F760CE85-8DB3-49D5-A72D-1A12CD5419D5}" destId="{3CDC3BB0-7B8E-4260-8AC3-E5523616B35C}" srcOrd="0" destOrd="0" presId="urn:microsoft.com/office/officeart/2008/layout/AlternatingHexagons"/>
    <dgm:cxn modelId="{D6E183FA-39CC-4F15-A4D3-9D5B424A198A}" type="presParOf" srcId="{F760CE85-8DB3-49D5-A72D-1A12CD5419D5}" destId="{D3A341CB-EC34-498F-AAB0-8F557D47D9F6}" srcOrd="1" destOrd="0" presId="urn:microsoft.com/office/officeart/2008/layout/AlternatingHexagons"/>
    <dgm:cxn modelId="{30E441B3-3B18-4BA5-BEE7-0CC267AC1606}" type="presParOf" srcId="{F760CE85-8DB3-49D5-A72D-1A12CD5419D5}" destId="{D7FE908A-B42C-4B39-B4CD-0A5B1517DFEC}" srcOrd="2" destOrd="0" presId="urn:microsoft.com/office/officeart/2008/layout/AlternatingHexagons"/>
    <dgm:cxn modelId="{CD637B5F-A356-42A2-B91C-936980E9230A}" type="presParOf" srcId="{F760CE85-8DB3-49D5-A72D-1A12CD5419D5}" destId="{98E8FBF0-5E12-41BD-A643-E9C7C93D197F}" srcOrd="3" destOrd="0" presId="urn:microsoft.com/office/officeart/2008/layout/AlternatingHexagons"/>
    <dgm:cxn modelId="{32E50F6F-75AB-4E27-8D1B-CB7F820CE66D}" type="presParOf" srcId="{F760CE85-8DB3-49D5-A72D-1A12CD5419D5}" destId="{2AF795C8-4FAF-4F4E-ABED-F5E72A79BE4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96CF1D-8D3D-4EE9-8E73-CB3FE5C24DFA}" type="doc">
      <dgm:prSet loTypeId="urn:microsoft.com/office/officeart/2005/8/layout/lProcess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C77AAFC5-0C90-4475-92E2-BE337C8A643F}">
      <dgm:prSet phldrT="[Texto]"/>
      <dgm:spPr/>
      <dgm:t>
        <a:bodyPr/>
        <a:lstStyle/>
        <a:p>
          <a:r>
            <a:rPr lang="es-CO" dirty="0" smtClean="0"/>
            <a:t>2° Momento</a:t>
          </a:r>
          <a:endParaRPr lang="es-CO" dirty="0"/>
        </a:p>
      </dgm:t>
    </dgm:pt>
    <dgm:pt modelId="{F56C6E0E-8A60-4C2A-82E5-13F49DC976DB}" type="parTrans" cxnId="{1E68BEDC-0A17-4E65-B035-E6B03DB97F03}">
      <dgm:prSet/>
      <dgm:spPr/>
      <dgm:t>
        <a:bodyPr/>
        <a:lstStyle/>
        <a:p>
          <a:endParaRPr lang="es-CO"/>
        </a:p>
      </dgm:t>
    </dgm:pt>
    <dgm:pt modelId="{1C2C0383-6CC3-4DFF-A88B-76B12A4144F0}" type="sibTrans" cxnId="{1E68BEDC-0A17-4E65-B035-E6B03DB97F03}">
      <dgm:prSet/>
      <dgm:spPr/>
      <dgm:t>
        <a:bodyPr/>
        <a:lstStyle/>
        <a:p>
          <a:endParaRPr lang="es-CO"/>
        </a:p>
      </dgm:t>
    </dgm:pt>
    <dgm:pt modelId="{64851272-7D3F-404C-9789-EE940226CDB6}">
      <dgm:prSet phldrT="[Texto]"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Resultados de prueba de caracterización 15’</a:t>
          </a:r>
          <a:endParaRPr lang="es-CO" dirty="0">
            <a:solidFill>
              <a:schemeClr val="tx1"/>
            </a:solidFill>
          </a:endParaRPr>
        </a:p>
      </dgm:t>
    </dgm:pt>
    <dgm:pt modelId="{975C4854-5EE5-4708-BF50-6596E8EF1A94}" type="parTrans" cxnId="{6F36F820-3899-4FA6-B52D-9E5CEDB9A563}">
      <dgm:prSet/>
      <dgm:spPr/>
      <dgm:t>
        <a:bodyPr/>
        <a:lstStyle/>
        <a:p>
          <a:endParaRPr lang="es-CO"/>
        </a:p>
      </dgm:t>
    </dgm:pt>
    <dgm:pt modelId="{ECCB6C30-BCA3-4A8D-B8E3-A25A5D801407}" type="sibTrans" cxnId="{6F36F820-3899-4FA6-B52D-9E5CEDB9A563}">
      <dgm:prSet/>
      <dgm:spPr/>
      <dgm:t>
        <a:bodyPr/>
        <a:lstStyle/>
        <a:p>
          <a:endParaRPr lang="es-CO"/>
        </a:p>
      </dgm:t>
    </dgm:pt>
    <dgm:pt modelId="{96038978-1107-41F7-84B9-9FDAB3C035EB}">
      <dgm:prSet phldrT="[Texto]"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Actividad para aportar al desarrollo del pensamiento aleatorio (45´)</a:t>
          </a:r>
          <a:endParaRPr lang="es-CO" dirty="0">
            <a:solidFill>
              <a:schemeClr val="tx1"/>
            </a:solidFill>
          </a:endParaRPr>
        </a:p>
      </dgm:t>
    </dgm:pt>
    <dgm:pt modelId="{B6EB9BEC-2A23-49A0-AA90-C788076E2517}" type="parTrans" cxnId="{E4C77A47-19E0-4962-A209-BC04421D9AFD}">
      <dgm:prSet/>
      <dgm:spPr/>
      <dgm:t>
        <a:bodyPr/>
        <a:lstStyle/>
        <a:p>
          <a:endParaRPr lang="es-CO"/>
        </a:p>
      </dgm:t>
    </dgm:pt>
    <dgm:pt modelId="{EB8BD8B5-39FF-4CB0-A365-068F562CFD54}" type="sibTrans" cxnId="{E4C77A47-19E0-4962-A209-BC04421D9AFD}">
      <dgm:prSet/>
      <dgm:spPr/>
      <dgm:t>
        <a:bodyPr/>
        <a:lstStyle/>
        <a:p>
          <a:endParaRPr lang="es-CO"/>
        </a:p>
      </dgm:t>
    </dgm:pt>
    <dgm:pt modelId="{2CC4F116-49A6-4E04-B45F-1EBA14179922}">
      <dgm:prSet phldrT="[Texto]"/>
      <dgm:spPr/>
      <dgm:t>
        <a:bodyPr/>
        <a:lstStyle/>
        <a:p>
          <a:r>
            <a:rPr lang="es-CO" dirty="0" smtClean="0"/>
            <a:t>3° Momento</a:t>
          </a:r>
          <a:endParaRPr lang="es-CO" dirty="0"/>
        </a:p>
      </dgm:t>
    </dgm:pt>
    <dgm:pt modelId="{63E59E88-BACF-491A-BE12-8727B50AB184}" type="parTrans" cxnId="{59100AC4-C7F7-4A66-9332-914A325D4E84}">
      <dgm:prSet/>
      <dgm:spPr/>
      <dgm:t>
        <a:bodyPr/>
        <a:lstStyle/>
        <a:p>
          <a:endParaRPr lang="es-CO"/>
        </a:p>
      </dgm:t>
    </dgm:pt>
    <dgm:pt modelId="{2557FE05-A1E4-4F3A-8493-264A5DF27B76}" type="sibTrans" cxnId="{59100AC4-C7F7-4A66-9332-914A325D4E84}">
      <dgm:prSet/>
      <dgm:spPr/>
      <dgm:t>
        <a:bodyPr/>
        <a:lstStyle/>
        <a:p>
          <a:endParaRPr lang="es-CO"/>
        </a:p>
      </dgm:t>
    </dgm:pt>
    <dgm:pt modelId="{15A60574-34D1-49C9-81FF-41F467412422}">
      <dgm:prSet phldrT="[Texto]"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Espacio de reflexión (2) 15’</a:t>
          </a:r>
          <a:endParaRPr lang="es-CO" dirty="0">
            <a:solidFill>
              <a:schemeClr val="tx1"/>
            </a:solidFill>
          </a:endParaRPr>
        </a:p>
      </dgm:t>
    </dgm:pt>
    <dgm:pt modelId="{3C7D280B-EEF1-45A0-BC35-26B6F6696E79}" type="parTrans" cxnId="{75158401-8FC0-47F8-9BD1-07018C1D2806}">
      <dgm:prSet/>
      <dgm:spPr/>
      <dgm:t>
        <a:bodyPr/>
        <a:lstStyle/>
        <a:p>
          <a:endParaRPr lang="es-CO"/>
        </a:p>
      </dgm:t>
    </dgm:pt>
    <dgm:pt modelId="{4AC45D4E-0044-4C6E-9406-F87AA4C6B27D}" type="sibTrans" cxnId="{75158401-8FC0-47F8-9BD1-07018C1D2806}">
      <dgm:prSet/>
      <dgm:spPr/>
      <dgm:t>
        <a:bodyPr/>
        <a:lstStyle/>
        <a:p>
          <a:endParaRPr lang="es-CO"/>
        </a:p>
      </dgm:t>
    </dgm:pt>
    <dgm:pt modelId="{0866F8B9-8A23-4AA7-BCBC-69155401F0FD}">
      <dgm:prSet phldrT="[Texto]"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Conclusiones 15’</a:t>
          </a:r>
          <a:endParaRPr lang="es-CO" dirty="0">
            <a:solidFill>
              <a:schemeClr val="tx1"/>
            </a:solidFill>
          </a:endParaRPr>
        </a:p>
      </dgm:t>
    </dgm:pt>
    <dgm:pt modelId="{9EF58504-BED7-4D8F-B8C7-510809BC9836}" type="parTrans" cxnId="{F7BD2F88-5BEA-4C90-BBCE-F73BBDBC4585}">
      <dgm:prSet/>
      <dgm:spPr/>
      <dgm:t>
        <a:bodyPr/>
        <a:lstStyle/>
        <a:p>
          <a:endParaRPr lang="es-CO"/>
        </a:p>
      </dgm:t>
    </dgm:pt>
    <dgm:pt modelId="{0E29F184-0D90-4BD1-ABA1-00CCE9D6E231}" type="sibTrans" cxnId="{F7BD2F88-5BEA-4C90-BBCE-F73BBDBC4585}">
      <dgm:prSet/>
      <dgm:spPr/>
      <dgm:t>
        <a:bodyPr/>
        <a:lstStyle/>
        <a:p>
          <a:endParaRPr lang="es-CO"/>
        </a:p>
      </dgm:t>
    </dgm:pt>
    <dgm:pt modelId="{AF6F50E6-E6A4-4D6B-AB24-FDBBF78785D8}" type="pres">
      <dgm:prSet presAssocID="{4F96CF1D-8D3D-4EE9-8E73-CB3FE5C24DF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0652AE9-06BC-495F-9937-720843B1AF33}" type="pres">
      <dgm:prSet presAssocID="{C77AAFC5-0C90-4475-92E2-BE337C8A643F}" presName="compNode" presStyleCnt="0"/>
      <dgm:spPr/>
    </dgm:pt>
    <dgm:pt modelId="{CD941DE3-C5CA-4512-90B0-C8256B3A9550}" type="pres">
      <dgm:prSet presAssocID="{C77AAFC5-0C90-4475-92E2-BE337C8A643F}" presName="aNode" presStyleLbl="bgShp" presStyleIdx="0" presStyleCnt="2"/>
      <dgm:spPr/>
      <dgm:t>
        <a:bodyPr/>
        <a:lstStyle/>
        <a:p>
          <a:endParaRPr lang="es-CO"/>
        </a:p>
      </dgm:t>
    </dgm:pt>
    <dgm:pt modelId="{8089A925-7AA1-4885-875B-7DBD2B8DA5F7}" type="pres">
      <dgm:prSet presAssocID="{C77AAFC5-0C90-4475-92E2-BE337C8A643F}" presName="textNode" presStyleLbl="bgShp" presStyleIdx="0" presStyleCnt="2"/>
      <dgm:spPr/>
      <dgm:t>
        <a:bodyPr/>
        <a:lstStyle/>
        <a:p>
          <a:endParaRPr lang="es-CO"/>
        </a:p>
      </dgm:t>
    </dgm:pt>
    <dgm:pt modelId="{6C1835F5-27B9-4078-A8C2-139027322F30}" type="pres">
      <dgm:prSet presAssocID="{C77AAFC5-0C90-4475-92E2-BE337C8A643F}" presName="compChildNode" presStyleCnt="0"/>
      <dgm:spPr/>
    </dgm:pt>
    <dgm:pt modelId="{2C3EEAE9-E1FA-40ED-ACD5-9CCFB5FF84C3}" type="pres">
      <dgm:prSet presAssocID="{C77AAFC5-0C90-4475-92E2-BE337C8A643F}" presName="theInnerList" presStyleCnt="0"/>
      <dgm:spPr/>
    </dgm:pt>
    <dgm:pt modelId="{1952B868-C613-4848-A184-11F15E11FFD3}" type="pres">
      <dgm:prSet presAssocID="{64851272-7D3F-404C-9789-EE940226CDB6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5EA0F97-F839-4C1D-BC9C-EB0C4DBC347A}" type="pres">
      <dgm:prSet presAssocID="{64851272-7D3F-404C-9789-EE940226CDB6}" presName="aSpace2" presStyleCnt="0"/>
      <dgm:spPr/>
    </dgm:pt>
    <dgm:pt modelId="{0E2BE136-5176-40AE-AA44-41945312D907}" type="pres">
      <dgm:prSet presAssocID="{96038978-1107-41F7-84B9-9FDAB3C035EB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AACBF92-99EC-4185-9AF2-D6BE315978A9}" type="pres">
      <dgm:prSet presAssocID="{C77AAFC5-0C90-4475-92E2-BE337C8A643F}" presName="aSpace" presStyleCnt="0"/>
      <dgm:spPr/>
    </dgm:pt>
    <dgm:pt modelId="{15380A37-3905-4274-A5EF-A17D28AD26A7}" type="pres">
      <dgm:prSet presAssocID="{2CC4F116-49A6-4E04-B45F-1EBA14179922}" presName="compNode" presStyleCnt="0"/>
      <dgm:spPr/>
    </dgm:pt>
    <dgm:pt modelId="{1DBBC784-D933-499F-8939-EA1B09BFBEC1}" type="pres">
      <dgm:prSet presAssocID="{2CC4F116-49A6-4E04-B45F-1EBA14179922}" presName="aNode" presStyleLbl="bgShp" presStyleIdx="1" presStyleCnt="2" custLinFactNeighborX="-2455"/>
      <dgm:spPr/>
      <dgm:t>
        <a:bodyPr/>
        <a:lstStyle/>
        <a:p>
          <a:endParaRPr lang="es-CO"/>
        </a:p>
      </dgm:t>
    </dgm:pt>
    <dgm:pt modelId="{3176CB87-E304-4D87-A21A-6672D0DDF995}" type="pres">
      <dgm:prSet presAssocID="{2CC4F116-49A6-4E04-B45F-1EBA14179922}" presName="textNode" presStyleLbl="bgShp" presStyleIdx="1" presStyleCnt="2"/>
      <dgm:spPr/>
      <dgm:t>
        <a:bodyPr/>
        <a:lstStyle/>
        <a:p>
          <a:endParaRPr lang="es-CO"/>
        </a:p>
      </dgm:t>
    </dgm:pt>
    <dgm:pt modelId="{4A806E7D-C2C6-4D4D-9093-21D741CB7221}" type="pres">
      <dgm:prSet presAssocID="{2CC4F116-49A6-4E04-B45F-1EBA14179922}" presName="compChildNode" presStyleCnt="0"/>
      <dgm:spPr/>
    </dgm:pt>
    <dgm:pt modelId="{6FC71711-903E-4273-BC7A-37704658632D}" type="pres">
      <dgm:prSet presAssocID="{2CC4F116-49A6-4E04-B45F-1EBA14179922}" presName="theInnerList" presStyleCnt="0"/>
      <dgm:spPr/>
    </dgm:pt>
    <dgm:pt modelId="{78FC6480-EA35-482E-900A-82797A23E1D2}" type="pres">
      <dgm:prSet presAssocID="{15A60574-34D1-49C9-81FF-41F467412422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BC78B9F-8D07-4100-8511-2661291CE00D}" type="pres">
      <dgm:prSet presAssocID="{15A60574-34D1-49C9-81FF-41F467412422}" presName="aSpace2" presStyleCnt="0"/>
      <dgm:spPr/>
    </dgm:pt>
    <dgm:pt modelId="{265F5D61-4F20-42DF-BC43-0A35EF5BD472}" type="pres">
      <dgm:prSet presAssocID="{0866F8B9-8A23-4AA7-BCBC-69155401F0FD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931E097-69BE-497C-B295-1C4447000743}" type="presOf" srcId="{C77AAFC5-0C90-4475-92E2-BE337C8A643F}" destId="{8089A925-7AA1-4885-875B-7DBD2B8DA5F7}" srcOrd="1" destOrd="0" presId="urn:microsoft.com/office/officeart/2005/8/layout/lProcess2"/>
    <dgm:cxn modelId="{59100AC4-C7F7-4A66-9332-914A325D4E84}" srcId="{4F96CF1D-8D3D-4EE9-8E73-CB3FE5C24DFA}" destId="{2CC4F116-49A6-4E04-B45F-1EBA14179922}" srcOrd="1" destOrd="0" parTransId="{63E59E88-BACF-491A-BE12-8727B50AB184}" sibTransId="{2557FE05-A1E4-4F3A-8493-264A5DF27B76}"/>
    <dgm:cxn modelId="{2683D422-BD8F-45F9-8E57-532709071D57}" type="presOf" srcId="{4F96CF1D-8D3D-4EE9-8E73-CB3FE5C24DFA}" destId="{AF6F50E6-E6A4-4D6B-AB24-FDBBF78785D8}" srcOrd="0" destOrd="0" presId="urn:microsoft.com/office/officeart/2005/8/layout/lProcess2"/>
    <dgm:cxn modelId="{75158401-8FC0-47F8-9BD1-07018C1D2806}" srcId="{2CC4F116-49A6-4E04-B45F-1EBA14179922}" destId="{15A60574-34D1-49C9-81FF-41F467412422}" srcOrd="0" destOrd="0" parTransId="{3C7D280B-EEF1-45A0-BC35-26B6F6696E79}" sibTransId="{4AC45D4E-0044-4C6E-9406-F87AA4C6B27D}"/>
    <dgm:cxn modelId="{E4C77A47-19E0-4962-A209-BC04421D9AFD}" srcId="{C77AAFC5-0C90-4475-92E2-BE337C8A643F}" destId="{96038978-1107-41F7-84B9-9FDAB3C035EB}" srcOrd="1" destOrd="0" parTransId="{B6EB9BEC-2A23-49A0-AA90-C788076E2517}" sibTransId="{EB8BD8B5-39FF-4CB0-A365-068F562CFD54}"/>
    <dgm:cxn modelId="{241C0DD6-1502-4F77-8ECB-2257F4962288}" type="presOf" srcId="{2CC4F116-49A6-4E04-B45F-1EBA14179922}" destId="{3176CB87-E304-4D87-A21A-6672D0DDF995}" srcOrd="1" destOrd="0" presId="urn:microsoft.com/office/officeart/2005/8/layout/lProcess2"/>
    <dgm:cxn modelId="{C8FB72BF-A839-450B-86E3-16AF747C66C4}" type="presOf" srcId="{C77AAFC5-0C90-4475-92E2-BE337C8A643F}" destId="{CD941DE3-C5CA-4512-90B0-C8256B3A9550}" srcOrd="0" destOrd="0" presId="urn:microsoft.com/office/officeart/2005/8/layout/lProcess2"/>
    <dgm:cxn modelId="{73B790BE-1259-44C7-B18F-012929C5B146}" type="presOf" srcId="{64851272-7D3F-404C-9789-EE940226CDB6}" destId="{1952B868-C613-4848-A184-11F15E11FFD3}" srcOrd="0" destOrd="0" presId="urn:microsoft.com/office/officeart/2005/8/layout/lProcess2"/>
    <dgm:cxn modelId="{1E68BEDC-0A17-4E65-B035-E6B03DB97F03}" srcId="{4F96CF1D-8D3D-4EE9-8E73-CB3FE5C24DFA}" destId="{C77AAFC5-0C90-4475-92E2-BE337C8A643F}" srcOrd="0" destOrd="0" parTransId="{F56C6E0E-8A60-4C2A-82E5-13F49DC976DB}" sibTransId="{1C2C0383-6CC3-4DFF-A88B-76B12A4144F0}"/>
    <dgm:cxn modelId="{355D765D-1012-4049-ACDB-1B67CA5A956E}" type="presOf" srcId="{15A60574-34D1-49C9-81FF-41F467412422}" destId="{78FC6480-EA35-482E-900A-82797A23E1D2}" srcOrd="0" destOrd="0" presId="urn:microsoft.com/office/officeart/2005/8/layout/lProcess2"/>
    <dgm:cxn modelId="{6F36F820-3899-4FA6-B52D-9E5CEDB9A563}" srcId="{C77AAFC5-0C90-4475-92E2-BE337C8A643F}" destId="{64851272-7D3F-404C-9789-EE940226CDB6}" srcOrd="0" destOrd="0" parTransId="{975C4854-5EE5-4708-BF50-6596E8EF1A94}" sibTransId="{ECCB6C30-BCA3-4A8D-B8E3-A25A5D801407}"/>
    <dgm:cxn modelId="{F7BD2F88-5BEA-4C90-BBCE-F73BBDBC4585}" srcId="{2CC4F116-49A6-4E04-B45F-1EBA14179922}" destId="{0866F8B9-8A23-4AA7-BCBC-69155401F0FD}" srcOrd="1" destOrd="0" parTransId="{9EF58504-BED7-4D8F-B8C7-510809BC9836}" sibTransId="{0E29F184-0D90-4BD1-ABA1-00CCE9D6E231}"/>
    <dgm:cxn modelId="{827204C5-D634-4734-BB79-B18588C1A2EE}" type="presOf" srcId="{96038978-1107-41F7-84B9-9FDAB3C035EB}" destId="{0E2BE136-5176-40AE-AA44-41945312D907}" srcOrd="0" destOrd="0" presId="urn:microsoft.com/office/officeart/2005/8/layout/lProcess2"/>
    <dgm:cxn modelId="{4451AA7B-1F71-430C-987E-ABAB2E27C100}" type="presOf" srcId="{0866F8B9-8A23-4AA7-BCBC-69155401F0FD}" destId="{265F5D61-4F20-42DF-BC43-0A35EF5BD472}" srcOrd="0" destOrd="0" presId="urn:microsoft.com/office/officeart/2005/8/layout/lProcess2"/>
    <dgm:cxn modelId="{F132463A-659C-4D60-B527-7D58E921299F}" type="presOf" srcId="{2CC4F116-49A6-4E04-B45F-1EBA14179922}" destId="{1DBBC784-D933-499F-8939-EA1B09BFBEC1}" srcOrd="0" destOrd="0" presId="urn:microsoft.com/office/officeart/2005/8/layout/lProcess2"/>
    <dgm:cxn modelId="{B204BBBF-D162-4FFF-B29F-543A1BFAF1B6}" type="presParOf" srcId="{AF6F50E6-E6A4-4D6B-AB24-FDBBF78785D8}" destId="{20652AE9-06BC-495F-9937-720843B1AF33}" srcOrd="0" destOrd="0" presId="urn:microsoft.com/office/officeart/2005/8/layout/lProcess2"/>
    <dgm:cxn modelId="{D24304EE-5454-41DF-A26F-D86E6593A61D}" type="presParOf" srcId="{20652AE9-06BC-495F-9937-720843B1AF33}" destId="{CD941DE3-C5CA-4512-90B0-C8256B3A9550}" srcOrd="0" destOrd="0" presId="urn:microsoft.com/office/officeart/2005/8/layout/lProcess2"/>
    <dgm:cxn modelId="{D9906D19-06F2-46AA-81B1-E7F079FFD8CC}" type="presParOf" srcId="{20652AE9-06BC-495F-9937-720843B1AF33}" destId="{8089A925-7AA1-4885-875B-7DBD2B8DA5F7}" srcOrd="1" destOrd="0" presId="urn:microsoft.com/office/officeart/2005/8/layout/lProcess2"/>
    <dgm:cxn modelId="{D4E775E3-6E69-4B9C-9C62-22DE2BFCD512}" type="presParOf" srcId="{20652AE9-06BC-495F-9937-720843B1AF33}" destId="{6C1835F5-27B9-4078-A8C2-139027322F30}" srcOrd="2" destOrd="0" presId="urn:microsoft.com/office/officeart/2005/8/layout/lProcess2"/>
    <dgm:cxn modelId="{65C6F325-BA1F-47AC-8003-DE2084940479}" type="presParOf" srcId="{6C1835F5-27B9-4078-A8C2-139027322F30}" destId="{2C3EEAE9-E1FA-40ED-ACD5-9CCFB5FF84C3}" srcOrd="0" destOrd="0" presId="urn:microsoft.com/office/officeart/2005/8/layout/lProcess2"/>
    <dgm:cxn modelId="{0FD2D82F-3974-4A7D-9A35-6638BD384939}" type="presParOf" srcId="{2C3EEAE9-E1FA-40ED-ACD5-9CCFB5FF84C3}" destId="{1952B868-C613-4848-A184-11F15E11FFD3}" srcOrd="0" destOrd="0" presId="urn:microsoft.com/office/officeart/2005/8/layout/lProcess2"/>
    <dgm:cxn modelId="{F1BEECCF-4DE9-4A27-9B11-466482895F22}" type="presParOf" srcId="{2C3EEAE9-E1FA-40ED-ACD5-9CCFB5FF84C3}" destId="{65EA0F97-F839-4C1D-BC9C-EB0C4DBC347A}" srcOrd="1" destOrd="0" presId="urn:microsoft.com/office/officeart/2005/8/layout/lProcess2"/>
    <dgm:cxn modelId="{34A8B66C-CF31-46C2-8F55-7EDB809FC949}" type="presParOf" srcId="{2C3EEAE9-E1FA-40ED-ACD5-9CCFB5FF84C3}" destId="{0E2BE136-5176-40AE-AA44-41945312D907}" srcOrd="2" destOrd="0" presId="urn:microsoft.com/office/officeart/2005/8/layout/lProcess2"/>
    <dgm:cxn modelId="{532A1EB2-5BD2-4FBF-A34B-D6F5FE0547A2}" type="presParOf" srcId="{AF6F50E6-E6A4-4D6B-AB24-FDBBF78785D8}" destId="{3AACBF92-99EC-4185-9AF2-D6BE315978A9}" srcOrd="1" destOrd="0" presId="urn:microsoft.com/office/officeart/2005/8/layout/lProcess2"/>
    <dgm:cxn modelId="{12B2605D-05F6-473C-BAD0-7C6EFC596F91}" type="presParOf" srcId="{AF6F50E6-E6A4-4D6B-AB24-FDBBF78785D8}" destId="{15380A37-3905-4274-A5EF-A17D28AD26A7}" srcOrd="2" destOrd="0" presId="urn:microsoft.com/office/officeart/2005/8/layout/lProcess2"/>
    <dgm:cxn modelId="{2AA366E6-50CB-43C0-BDB6-962347042BB5}" type="presParOf" srcId="{15380A37-3905-4274-A5EF-A17D28AD26A7}" destId="{1DBBC784-D933-499F-8939-EA1B09BFBEC1}" srcOrd="0" destOrd="0" presId="urn:microsoft.com/office/officeart/2005/8/layout/lProcess2"/>
    <dgm:cxn modelId="{D4936D83-AB84-440C-81D7-C62908B48325}" type="presParOf" srcId="{15380A37-3905-4274-A5EF-A17D28AD26A7}" destId="{3176CB87-E304-4D87-A21A-6672D0DDF995}" srcOrd="1" destOrd="0" presId="urn:microsoft.com/office/officeart/2005/8/layout/lProcess2"/>
    <dgm:cxn modelId="{7A83CF96-5324-45E9-AABB-6BA61E4E0A50}" type="presParOf" srcId="{15380A37-3905-4274-A5EF-A17D28AD26A7}" destId="{4A806E7D-C2C6-4D4D-9093-21D741CB7221}" srcOrd="2" destOrd="0" presId="urn:microsoft.com/office/officeart/2005/8/layout/lProcess2"/>
    <dgm:cxn modelId="{BAF2C0DA-0CDD-4FC0-832B-0DF7C61C7CC4}" type="presParOf" srcId="{4A806E7D-C2C6-4D4D-9093-21D741CB7221}" destId="{6FC71711-903E-4273-BC7A-37704658632D}" srcOrd="0" destOrd="0" presId="urn:microsoft.com/office/officeart/2005/8/layout/lProcess2"/>
    <dgm:cxn modelId="{ADFEA646-606F-41B2-BA86-0D434DC8F506}" type="presParOf" srcId="{6FC71711-903E-4273-BC7A-37704658632D}" destId="{78FC6480-EA35-482E-900A-82797A23E1D2}" srcOrd="0" destOrd="0" presId="urn:microsoft.com/office/officeart/2005/8/layout/lProcess2"/>
    <dgm:cxn modelId="{9D3AFD8B-0639-4B18-83A3-B06F58285B0D}" type="presParOf" srcId="{6FC71711-903E-4273-BC7A-37704658632D}" destId="{7BC78B9F-8D07-4100-8511-2661291CE00D}" srcOrd="1" destOrd="0" presId="urn:microsoft.com/office/officeart/2005/8/layout/lProcess2"/>
    <dgm:cxn modelId="{B85CF412-D096-43B2-9F44-2AB3B05C9897}" type="presParOf" srcId="{6FC71711-903E-4273-BC7A-37704658632D}" destId="{265F5D61-4F20-42DF-BC43-0A35EF5BD47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680034-C6B1-4507-97E7-EDA453E2D56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F67C38E-8C5A-4C95-BFE9-B3893B5D0E17}">
      <dgm:prSet phldrT="[Texto]" custT="1"/>
      <dgm:spPr/>
      <dgm:t>
        <a:bodyPr/>
        <a:lstStyle/>
        <a:p>
          <a:r>
            <a:rPr lang="es-CO" sz="2000" dirty="0" smtClean="0">
              <a:solidFill>
                <a:schemeClr val="tx1"/>
              </a:solidFill>
            </a:rPr>
            <a:t>Aspecto inclusivo</a:t>
          </a:r>
          <a:endParaRPr lang="es-CO" sz="2000" dirty="0">
            <a:solidFill>
              <a:schemeClr val="tx1"/>
            </a:solidFill>
          </a:endParaRPr>
        </a:p>
      </dgm:t>
    </dgm:pt>
    <dgm:pt modelId="{E9EB6884-071C-4DCB-82B6-311C0E1C7238}" type="parTrans" cxnId="{132E1589-3FE7-4BE9-A115-009E2CF15B85}">
      <dgm:prSet/>
      <dgm:spPr/>
      <dgm:t>
        <a:bodyPr/>
        <a:lstStyle/>
        <a:p>
          <a:endParaRPr lang="es-CO" sz="2800">
            <a:solidFill>
              <a:schemeClr val="tx1"/>
            </a:solidFill>
          </a:endParaRPr>
        </a:p>
      </dgm:t>
    </dgm:pt>
    <dgm:pt modelId="{CB556FD4-C458-420A-92A4-187FC1BD5BF9}" type="sibTrans" cxnId="{132E1589-3FE7-4BE9-A115-009E2CF15B85}">
      <dgm:prSet/>
      <dgm:spPr/>
      <dgm:t>
        <a:bodyPr/>
        <a:lstStyle/>
        <a:p>
          <a:endParaRPr lang="es-CO" sz="2800">
            <a:solidFill>
              <a:schemeClr val="tx1"/>
            </a:solidFill>
          </a:endParaRPr>
        </a:p>
      </dgm:t>
    </dgm:pt>
    <dgm:pt modelId="{7AA41718-26C4-47B2-8E60-397885A90372}">
      <dgm:prSet phldrT="[Texto]" custT="1"/>
      <dgm:spPr/>
      <dgm:t>
        <a:bodyPr/>
        <a:lstStyle/>
        <a:p>
          <a:r>
            <a:rPr lang="es-CO" sz="1900" dirty="0" smtClean="0">
              <a:solidFill>
                <a:schemeClr val="tx1"/>
              </a:solidFill>
            </a:rPr>
            <a:t>Desarrollo del pensamiento aleatorio</a:t>
          </a:r>
          <a:endParaRPr lang="es-CO" sz="1900" dirty="0">
            <a:solidFill>
              <a:schemeClr val="tx1"/>
            </a:solidFill>
          </a:endParaRPr>
        </a:p>
      </dgm:t>
    </dgm:pt>
    <dgm:pt modelId="{D3CDB568-BCFB-4C6A-B8AD-429FE4322E0C}" type="parTrans" cxnId="{41C6019D-0C35-486B-983A-FC49818F1C5A}">
      <dgm:prSet/>
      <dgm:spPr/>
      <dgm:t>
        <a:bodyPr/>
        <a:lstStyle/>
        <a:p>
          <a:endParaRPr lang="es-CO" sz="2800">
            <a:solidFill>
              <a:schemeClr val="tx1"/>
            </a:solidFill>
          </a:endParaRPr>
        </a:p>
      </dgm:t>
    </dgm:pt>
    <dgm:pt modelId="{5537A0F8-A211-4565-BB66-96431EF454CF}" type="sibTrans" cxnId="{41C6019D-0C35-486B-983A-FC49818F1C5A}">
      <dgm:prSet/>
      <dgm:spPr/>
      <dgm:t>
        <a:bodyPr/>
        <a:lstStyle/>
        <a:p>
          <a:endParaRPr lang="es-CO" sz="2800">
            <a:solidFill>
              <a:schemeClr val="tx1"/>
            </a:solidFill>
          </a:endParaRPr>
        </a:p>
      </dgm:t>
    </dgm:pt>
    <dgm:pt modelId="{1AB4D036-A7B6-4BA1-936F-D45ED6361B20}">
      <dgm:prSet phldrT="[Texto]" custT="1"/>
      <dgm:spPr/>
      <dgm:t>
        <a:bodyPr/>
        <a:lstStyle/>
        <a:p>
          <a:r>
            <a:rPr lang="es-CO" sz="1800" dirty="0" smtClean="0">
              <a:solidFill>
                <a:schemeClr val="tx1"/>
              </a:solidFill>
            </a:rPr>
            <a:t>¿Qué elementos específicos del pensamiento aleatorio se abordan en el proceso de construcción de tablas de frecuencias, a partir de esta actividad?</a:t>
          </a:r>
          <a:endParaRPr lang="es-CO" sz="1800" dirty="0">
            <a:solidFill>
              <a:schemeClr val="tx1"/>
            </a:solidFill>
          </a:endParaRPr>
        </a:p>
      </dgm:t>
    </dgm:pt>
    <dgm:pt modelId="{C433BE56-9CDC-46D9-B145-8805C3786735}" type="parTrans" cxnId="{B2A4D792-91FD-4E3A-8426-47DCD069D26E}">
      <dgm:prSet/>
      <dgm:spPr/>
      <dgm:t>
        <a:bodyPr/>
        <a:lstStyle/>
        <a:p>
          <a:endParaRPr lang="es-CO" sz="2800">
            <a:solidFill>
              <a:schemeClr val="tx1"/>
            </a:solidFill>
          </a:endParaRPr>
        </a:p>
      </dgm:t>
    </dgm:pt>
    <dgm:pt modelId="{7078CA50-67EA-47FB-952B-1396F4F9621D}" type="sibTrans" cxnId="{B2A4D792-91FD-4E3A-8426-47DCD069D26E}">
      <dgm:prSet/>
      <dgm:spPr/>
      <dgm:t>
        <a:bodyPr/>
        <a:lstStyle/>
        <a:p>
          <a:endParaRPr lang="es-CO" sz="2800">
            <a:solidFill>
              <a:schemeClr val="tx1"/>
            </a:solidFill>
          </a:endParaRPr>
        </a:p>
      </dgm:t>
    </dgm:pt>
    <dgm:pt modelId="{DC0F1983-E494-4018-859E-FA2F08D361C9}">
      <dgm:prSet phldrT="[Texto]" custT="1"/>
      <dgm:spPr/>
      <dgm:t>
        <a:bodyPr/>
        <a:lstStyle/>
        <a:p>
          <a:r>
            <a:rPr lang="es-CO" sz="1800" dirty="0" smtClean="0">
              <a:solidFill>
                <a:schemeClr val="tx1"/>
              </a:solidFill>
            </a:rPr>
            <a:t>¿Qué cambios en la enseñanza tendrían en cuenta  para un aula de estadística inclusiva? (recursos, contenido, metodología)</a:t>
          </a:r>
          <a:endParaRPr lang="es-CO" sz="1800" dirty="0">
            <a:solidFill>
              <a:schemeClr val="tx1"/>
            </a:solidFill>
          </a:endParaRPr>
        </a:p>
      </dgm:t>
    </dgm:pt>
    <dgm:pt modelId="{96F609D3-C273-4E3D-88CA-605DE0EDCD7A}" type="parTrans" cxnId="{7243B492-6F75-4837-BBD0-C86FB156CF89}">
      <dgm:prSet/>
      <dgm:spPr/>
      <dgm:t>
        <a:bodyPr/>
        <a:lstStyle/>
        <a:p>
          <a:endParaRPr lang="es-CO" sz="2800">
            <a:solidFill>
              <a:schemeClr val="tx1"/>
            </a:solidFill>
          </a:endParaRPr>
        </a:p>
      </dgm:t>
    </dgm:pt>
    <dgm:pt modelId="{6911F423-B0F7-429E-BEAD-8CC1DEBD3827}" type="sibTrans" cxnId="{7243B492-6F75-4837-BBD0-C86FB156CF89}">
      <dgm:prSet/>
      <dgm:spPr/>
      <dgm:t>
        <a:bodyPr/>
        <a:lstStyle/>
        <a:p>
          <a:endParaRPr lang="es-CO" sz="2800">
            <a:solidFill>
              <a:schemeClr val="tx1"/>
            </a:solidFill>
          </a:endParaRPr>
        </a:p>
      </dgm:t>
    </dgm:pt>
    <dgm:pt modelId="{9141009B-6850-4019-9F07-D9DB1198DC03}" type="pres">
      <dgm:prSet presAssocID="{39680034-C6B1-4507-97E7-EDA453E2D56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894272DD-2F84-40F3-9ABE-14DF36CD9E47}" type="pres">
      <dgm:prSet presAssocID="{CF67C38E-8C5A-4C95-BFE9-B3893B5D0E17}" presName="linNode" presStyleCnt="0"/>
      <dgm:spPr/>
    </dgm:pt>
    <dgm:pt modelId="{BA987C9B-EF63-4523-BAD3-A58635FEDB56}" type="pres">
      <dgm:prSet presAssocID="{CF67C38E-8C5A-4C95-BFE9-B3893B5D0E17}" presName="parentShp" presStyleLbl="node1" presStyleIdx="0" presStyleCnt="2" custScaleX="4599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4480D31-8519-424C-AFCC-1B149E671892}" type="pres">
      <dgm:prSet presAssocID="{CF67C38E-8C5A-4C95-BFE9-B3893B5D0E17}" presName="childShp" presStyleLbl="bgAccFollowNode1" presStyleIdx="0" presStyleCnt="2" custScaleY="12055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CE4A415-DDDC-4054-AEA4-9388D2FB0F36}" type="pres">
      <dgm:prSet presAssocID="{CB556FD4-C458-420A-92A4-187FC1BD5BF9}" presName="spacing" presStyleCnt="0"/>
      <dgm:spPr/>
    </dgm:pt>
    <dgm:pt modelId="{19B42287-F288-435B-B65F-A86589DFBD99}" type="pres">
      <dgm:prSet presAssocID="{7AA41718-26C4-47B2-8E60-397885A90372}" presName="linNode" presStyleCnt="0"/>
      <dgm:spPr/>
    </dgm:pt>
    <dgm:pt modelId="{25243FE2-22F3-4413-A899-B783ABDE1DC2}" type="pres">
      <dgm:prSet presAssocID="{7AA41718-26C4-47B2-8E60-397885A90372}" presName="parentShp" presStyleLbl="node1" presStyleIdx="1" presStyleCnt="2" custScaleX="4756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C5D490B-19BB-4E29-A0F9-807E44CFD00A}" type="pres">
      <dgm:prSet presAssocID="{7AA41718-26C4-47B2-8E60-397885A90372}" presName="childShp" presStyleLbl="bgAccFollowNode1" presStyleIdx="1" presStyleCnt="2" custScaleY="13487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FBEBE61-E00D-4B4B-AEB1-8D05DE900F97}" type="presOf" srcId="{CF67C38E-8C5A-4C95-BFE9-B3893B5D0E17}" destId="{BA987C9B-EF63-4523-BAD3-A58635FEDB56}" srcOrd="0" destOrd="0" presId="urn:microsoft.com/office/officeart/2005/8/layout/vList6"/>
    <dgm:cxn modelId="{B2A4D792-91FD-4E3A-8426-47DCD069D26E}" srcId="{7AA41718-26C4-47B2-8E60-397885A90372}" destId="{1AB4D036-A7B6-4BA1-936F-D45ED6361B20}" srcOrd="0" destOrd="0" parTransId="{C433BE56-9CDC-46D9-B145-8805C3786735}" sibTransId="{7078CA50-67EA-47FB-952B-1396F4F9621D}"/>
    <dgm:cxn modelId="{EDB65A45-044D-4174-BE45-33553FC7146E}" type="presOf" srcId="{7AA41718-26C4-47B2-8E60-397885A90372}" destId="{25243FE2-22F3-4413-A899-B783ABDE1DC2}" srcOrd="0" destOrd="0" presId="urn:microsoft.com/office/officeart/2005/8/layout/vList6"/>
    <dgm:cxn modelId="{7243B492-6F75-4837-BBD0-C86FB156CF89}" srcId="{CF67C38E-8C5A-4C95-BFE9-B3893B5D0E17}" destId="{DC0F1983-E494-4018-859E-FA2F08D361C9}" srcOrd="0" destOrd="0" parTransId="{96F609D3-C273-4E3D-88CA-605DE0EDCD7A}" sibTransId="{6911F423-B0F7-429E-BEAD-8CC1DEBD3827}"/>
    <dgm:cxn modelId="{5475126E-40E7-4124-B0AC-0149CE948831}" type="presOf" srcId="{1AB4D036-A7B6-4BA1-936F-D45ED6361B20}" destId="{2C5D490B-19BB-4E29-A0F9-807E44CFD00A}" srcOrd="0" destOrd="0" presId="urn:microsoft.com/office/officeart/2005/8/layout/vList6"/>
    <dgm:cxn modelId="{ECF84B8E-4E6F-4138-A225-AC01519A9207}" type="presOf" srcId="{39680034-C6B1-4507-97E7-EDA453E2D566}" destId="{9141009B-6850-4019-9F07-D9DB1198DC03}" srcOrd="0" destOrd="0" presId="urn:microsoft.com/office/officeart/2005/8/layout/vList6"/>
    <dgm:cxn modelId="{CE121DB0-4AEA-43B4-AAB0-2324ECE2BBB9}" type="presOf" srcId="{DC0F1983-E494-4018-859E-FA2F08D361C9}" destId="{74480D31-8519-424C-AFCC-1B149E671892}" srcOrd="0" destOrd="0" presId="urn:microsoft.com/office/officeart/2005/8/layout/vList6"/>
    <dgm:cxn modelId="{41C6019D-0C35-486B-983A-FC49818F1C5A}" srcId="{39680034-C6B1-4507-97E7-EDA453E2D566}" destId="{7AA41718-26C4-47B2-8E60-397885A90372}" srcOrd="1" destOrd="0" parTransId="{D3CDB568-BCFB-4C6A-B8AD-429FE4322E0C}" sibTransId="{5537A0F8-A211-4565-BB66-96431EF454CF}"/>
    <dgm:cxn modelId="{132E1589-3FE7-4BE9-A115-009E2CF15B85}" srcId="{39680034-C6B1-4507-97E7-EDA453E2D566}" destId="{CF67C38E-8C5A-4C95-BFE9-B3893B5D0E17}" srcOrd="0" destOrd="0" parTransId="{E9EB6884-071C-4DCB-82B6-311C0E1C7238}" sibTransId="{CB556FD4-C458-420A-92A4-187FC1BD5BF9}"/>
    <dgm:cxn modelId="{FC9614A1-89F7-4231-9CAD-38360A4B246B}" type="presParOf" srcId="{9141009B-6850-4019-9F07-D9DB1198DC03}" destId="{894272DD-2F84-40F3-9ABE-14DF36CD9E47}" srcOrd="0" destOrd="0" presId="urn:microsoft.com/office/officeart/2005/8/layout/vList6"/>
    <dgm:cxn modelId="{483FF426-C9FF-4D09-9156-651C880E0AC6}" type="presParOf" srcId="{894272DD-2F84-40F3-9ABE-14DF36CD9E47}" destId="{BA987C9B-EF63-4523-BAD3-A58635FEDB56}" srcOrd="0" destOrd="0" presId="urn:microsoft.com/office/officeart/2005/8/layout/vList6"/>
    <dgm:cxn modelId="{31291BDE-F9D3-4121-A224-F46582CB67E5}" type="presParOf" srcId="{894272DD-2F84-40F3-9ABE-14DF36CD9E47}" destId="{74480D31-8519-424C-AFCC-1B149E671892}" srcOrd="1" destOrd="0" presId="urn:microsoft.com/office/officeart/2005/8/layout/vList6"/>
    <dgm:cxn modelId="{1C125F75-8431-4295-B17E-AC086F11B7A1}" type="presParOf" srcId="{9141009B-6850-4019-9F07-D9DB1198DC03}" destId="{ECE4A415-DDDC-4054-AEA4-9388D2FB0F36}" srcOrd="1" destOrd="0" presId="urn:microsoft.com/office/officeart/2005/8/layout/vList6"/>
    <dgm:cxn modelId="{6F440C21-7A16-4129-9A36-7002943A1D36}" type="presParOf" srcId="{9141009B-6850-4019-9F07-D9DB1198DC03}" destId="{19B42287-F288-435B-B65F-A86589DFBD99}" srcOrd="2" destOrd="0" presId="urn:microsoft.com/office/officeart/2005/8/layout/vList6"/>
    <dgm:cxn modelId="{B2A5A1D6-F306-4623-9B84-0DB444B88C75}" type="presParOf" srcId="{19B42287-F288-435B-B65F-A86589DFBD99}" destId="{25243FE2-22F3-4413-A899-B783ABDE1DC2}" srcOrd="0" destOrd="0" presId="urn:microsoft.com/office/officeart/2005/8/layout/vList6"/>
    <dgm:cxn modelId="{CE2B69F0-DF50-4AFD-BF56-B1448A050124}" type="presParOf" srcId="{19B42287-F288-435B-B65F-A86589DFBD99}" destId="{2C5D490B-19BB-4E29-A0F9-807E44CFD00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50660-41D5-4D31-9C98-D00994F4724A}">
      <dsp:nvSpPr>
        <dsp:cNvPr id="0" name=""/>
        <dsp:cNvSpPr/>
      </dsp:nvSpPr>
      <dsp:spPr>
        <a:xfrm>
          <a:off x="1004" y="0"/>
          <a:ext cx="2611933" cy="25019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400" kern="1200" dirty="0" smtClean="0">
              <a:solidFill>
                <a:schemeClr val="tx1"/>
              </a:solidFill>
            </a:rPr>
            <a:t>1°Momento</a:t>
          </a:r>
          <a:endParaRPr lang="es-CO" sz="3400" kern="1200" dirty="0">
            <a:solidFill>
              <a:schemeClr val="tx1"/>
            </a:solidFill>
          </a:endParaRPr>
        </a:p>
      </dsp:txBody>
      <dsp:txXfrm>
        <a:off x="1004" y="0"/>
        <a:ext cx="2611933" cy="750570"/>
      </dsp:txXfrm>
    </dsp:sp>
    <dsp:sp modelId="{4D830701-1FD6-4A04-83B7-45F251D8C356}">
      <dsp:nvSpPr>
        <dsp:cNvPr id="0" name=""/>
        <dsp:cNvSpPr/>
      </dsp:nvSpPr>
      <dsp:spPr>
        <a:xfrm>
          <a:off x="262197" y="750783"/>
          <a:ext cx="2089546" cy="4915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chemeClr val="tx1"/>
              </a:solidFill>
            </a:rPr>
            <a:t>Contextualización</a:t>
          </a:r>
          <a:endParaRPr lang="es-CO" sz="1400" kern="1200" dirty="0">
            <a:solidFill>
              <a:schemeClr val="tx1"/>
            </a:solidFill>
          </a:endParaRPr>
        </a:p>
      </dsp:txBody>
      <dsp:txXfrm>
        <a:off x="276593" y="765179"/>
        <a:ext cx="2060754" cy="462731"/>
      </dsp:txXfrm>
    </dsp:sp>
    <dsp:sp modelId="{DC0AD2EA-68C3-45B3-88A5-A568A283747D}">
      <dsp:nvSpPr>
        <dsp:cNvPr id="0" name=""/>
        <dsp:cNvSpPr/>
      </dsp:nvSpPr>
      <dsp:spPr>
        <a:xfrm>
          <a:off x="262197" y="1317925"/>
          <a:ext cx="2089546" cy="4915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chemeClr val="tx1"/>
              </a:solidFill>
            </a:rPr>
            <a:t>Prueba de caracterización</a:t>
          </a:r>
          <a:endParaRPr lang="es-CO" sz="1400" kern="1200" dirty="0">
            <a:solidFill>
              <a:schemeClr val="tx1"/>
            </a:solidFill>
          </a:endParaRPr>
        </a:p>
      </dsp:txBody>
      <dsp:txXfrm>
        <a:off x="276593" y="1332321"/>
        <a:ext cx="2060754" cy="462731"/>
      </dsp:txXfrm>
    </dsp:sp>
    <dsp:sp modelId="{A69ACC39-D66D-4FE0-9A8D-B0895FA8986A}">
      <dsp:nvSpPr>
        <dsp:cNvPr id="0" name=""/>
        <dsp:cNvSpPr/>
      </dsp:nvSpPr>
      <dsp:spPr>
        <a:xfrm>
          <a:off x="262197" y="1885068"/>
          <a:ext cx="2089546" cy="4915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chemeClr val="tx1"/>
              </a:solidFill>
            </a:rPr>
            <a:t>Espacio de reflexión (1)</a:t>
          </a:r>
          <a:endParaRPr lang="es-CO" sz="1400" kern="1200" dirty="0">
            <a:solidFill>
              <a:schemeClr val="tx1"/>
            </a:solidFill>
          </a:endParaRPr>
        </a:p>
      </dsp:txBody>
      <dsp:txXfrm>
        <a:off x="276593" y="1899464"/>
        <a:ext cx="2060754" cy="462731"/>
      </dsp:txXfrm>
    </dsp:sp>
    <dsp:sp modelId="{CD941DE3-C5CA-4512-90B0-C8256B3A9550}">
      <dsp:nvSpPr>
        <dsp:cNvPr id="0" name=""/>
        <dsp:cNvSpPr/>
      </dsp:nvSpPr>
      <dsp:spPr>
        <a:xfrm>
          <a:off x="2808833" y="0"/>
          <a:ext cx="2611933" cy="25019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400" kern="1200" dirty="0" smtClean="0"/>
            <a:t>2° Momento</a:t>
          </a:r>
          <a:endParaRPr lang="es-CO" sz="3400" kern="1200" dirty="0"/>
        </a:p>
      </dsp:txBody>
      <dsp:txXfrm>
        <a:off x="2808833" y="0"/>
        <a:ext cx="2611933" cy="750570"/>
      </dsp:txXfrm>
    </dsp:sp>
    <dsp:sp modelId="{1952B868-C613-4848-A184-11F15E11FFD3}">
      <dsp:nvSpPr>
        <dsp:cNvPr id="0" name=""/>
        <dsp:cNvSpPr/>
      </dsp:nvSpPr>
      <dsp:spPr>
        <a:xfrm>
          <a:off x="3070026" y="751302"/>
          <a:ext cx="2089546" cy="7543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chemeClr val="tx1"/>
              </a:solidFill>
            </a:rPr>
            <a:t>Resultados de la Prueba de caracterización</a:t>
          </a:r>
          <a:endParaRPr lang="es-CO" sz="1400" kern="1200" dirty="0">
            <a:solidFill>
              <a:schemeClr val="tx1"/>
            </a:solidFill>
          </a:endParaRPr>
        </a:p>
      </dsp:txBody>
      <dsp:txXfrm>
        <a:off x="3092120" y="773396"/>
        <a:ext cx="2045358" cy="710169"/>
      </dsp:txXfrm>
    </dsp:sp>
    <dsp:sp modelId="{0E2BE136-5176-40AE-AA44-41945312D907}">
      <dsp:nvSpPr>
        <dsp:cNvPr id="0" name=""/>
        <dsp:cNvSpPr/>
      </dsp:nvSpPr>
      <dsp:spPr>
        <a:xfrm>
          <a:off x="3070026" y="1621714"/>
          <a:ext cx="2089546" cy="7543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chemeClr val="tx1"/>
              </a:solidFill>
            </a:rPr>
            <a:t>Actividad de superación</a:t>
          </a:r>
          <a:endParaRPr lang="es-CO" sz="1400" kern="1200" dirty="0">
            <a:solidFill>
              <a:schemeClr val="tx1"/>
            </a:solidFill>
          </a:endParaRPr>
        </a:p>
      </dsp:txBody>
      <dsp:txXfrm>
        <a:off x="3092120" y="1643808"/>
        <a:ext cx="2045358" cy="710169"/>
      </dsp:txXfrm>
    </dsp:sp>
    <dsp:sp modelId="{1DBBC784-D933-499F-8939-EA1B09BFBEC1}">
      <dsp:nvSpPr>
        <dsp:cNvPr id="0" name=""/>
        <dsp:cNvSpPr/>
      </dsp:nvSpPr>
      <dsp:spPr>
        <a:xfrm>
          <a:off x="5616661" y="0"/>
          <a:ext cx="2611933" cy="25019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400" kern="1200" dirty="0" smtClean="0"/>
            <a:t>3° Momento</a:t>
          </a:r>
          <a:endParaRPr lang="es-CO" sz="3400" kern="1200" dirty="0"/>
        </a:p>
      </dsp:txBody>
      <dsp:txXfrm>
        <a:off x="5616661" y="0"/>
        <a:ext cx="2611933" cy="750570"/>
      </dsp:txXfrm>
    </dsp:sp>
    <dsp:sp modelId="{78FC6480-EA35-482E-900A-82797A23E1D2}">
      <dsp:nvSpPr>
        <dsp:cNvPr id="0" name=""/>
        <dsp:cNvSpPr/>
      </dsp:nvSpPr>
      <dsp:spPr>
        <a:xfrm>
          <a:off x="5877855" y="751302"/>
          <a:ext cx="2089546" cy="7543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375220"/>
                <a:satOff val="-14067"/>
                <a:lumOff val="-228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9375220"/>
                <a:satOff val="-14067"/>
                <a:lumOff val="-228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chemeClr val="tx1"/>
              </a:solidFill>
            </a:rPr>
            <a:t>Espacio de reflexión (2)</a:t>
          </a:r>
          <a:endParaRPr lang="es-CO" sz="1400" kern="1200" dirty="0">
            <a:solidFill>
              <a:schemeClr val="tx1"/>
            </a:solidFill>
          </a:endParaRPr>
        </a:p>
      </dsp:txBody>
      <dsp:txXfrm>
        <a:off x="5899949" y="773396"/>
        <a:ext cx="2045358" cy="710169"/>
      </dsp:txXfrm>
    </dsp:sp>
    <dsp:sp modelId="{265F5D61-4F20-42DF-BC43-0A35EF5BD472}">
      <dsp:nvSpPr>
        <dsp:cNvPr id="0" name=""/>
        <dsp:cNvSpPr/>
      </dsp:nvSpPr>
      <dsp:spPr>
        <a:xfrm>
          <a:off x="5877855" y="1621714"/>
          <a:ext cx="2089546" cy="7543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chemeClr val="tx1"/>
              </a:solidFill>
            </a:rPr>
            <a:t>Conclusiones</a:t>
          </a:r>
          <a:endParaRPr lang="es-CO" sz="1400" kern="1200" dirty="0">
            <a:solidFill>
              <a:schemeClr val="tx1"/>
            </a:solidFill>
          </a:endParaRPr>
        </a:p>
      </dsp:txBody>
      <dsp:txXfrm>
        <a:off x="5899949" y="1643808"/>
        <a:ext cx="2045358" cy="7101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6AF73-DA41-4B9D-B013-BD322B31BB26}">
      <dsp:nvSpPr>
        <dsp:cNvPr id="0" name=""/>
        <dsp:cNvSpPr/>
      </dsp:nvSpPr>
      <dsp:spPr>
        <a:xfrm>
          <a:off x="0" y="0"/>
          <a:ext cx="2986513" cy="298651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2FD495-FA65-4934-82FE-6DBC4ADEA50E}">
      <dsp:nvSpPr>
        <dsp:cNvPr id="0" name=""/>
        <dsp:cNvSpPr/>
      </dsp:nvSpPr>
      <dsp:spPr>
        <a:xfrm>
          <a:off x="1493256" y="0"/>
          <a:ext cx="6736343" cy="29865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¿Cuáles errores se pueden identificar por medio de la actividad respecto a la construcción de tablas de frecuencias?</a:t>
          </a:r>
          <a:endParaRPr lang="es-CO" sz="1800" kern="1200" dirty="0"/>
        </a:p>
      </dsp:txBody>
      <dsp:txXfrm>
        <a:off x="1493256" y="0"/>
        <a:ext cx="6736343" cy="895955"/>
      </dsp:txXfrm>
    </dsp:sp>
    <dsp:sp modelId="{1D9E81DE-9E49-4DB4-A661-E9AA2FC49691}">
      <dsp:nvSpPr>
        <dsp:cNvPr id="0" name=""/>
        <dsp:cNvSpPr/>
      </dsp:nvSpPr>
      <dsp:spPr>
        <a:xfrm>
          <a:off x="522640" y="895955"/>
          <a:ext cx="1941231" cy="19412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392F46-A775-4E15-B469-DAA1B13379C9}">
      <dsp:nvSpPr>
        <dsp:cNvPr id="0" name=""/>
        <dsp:cNvSpPr/>
      </dsp:nvSpPr>
      <dsp:spPr>
        <a:xfrm>
          <a:off x="1493256" y="895955"/>
          <a:ext cx="6736343" cy="19412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¿Cuáles errores cometieron ustedes en la construcción de las tablas?</a:t>
          </a:r>
          <a:endParaRPr lang="es-CO" sz="1800" kern="1200" dirty="0"/>
        </a:p>
      </dsp:txBody>
      <dsp:txXfrm>
        <a:off x="1493256" y="895955"/>
        <a:ext cx="6736343" cy="895952"/>
      </dsp:txXfrm>
    </dsp:sp>
    <dsp:sp modelId="{6F523DE8-22E1-43DA-92B2-AE52D5E3E4D2}">
      <dsp:nvSpPr>
        <dsp:cNvPr id="0" name=""/>
        <dsp:cNvSpPr/>
      </dsp:nvSpPr>
      <dsp:spPr>
        <a:xfrm>
          <a:off x="1045279" y="1791908"/>
          <a:ext cx="895953" cy="89595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2466D49-E603-4DE1-8C85-7B5BAA691C12}">
      <dsp:nvSpPr>
        <dsp:cNvPr id="0" name=""/>
        <dsp:cNvSpPr/>
      </dsp:nvSpPr>
      <dsp:spPr>
        <a:xfrm>
          <a:off x="1493256" y="1791908"/>
          <a:ext cx="6736343" cy="8959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¿En cuáles errores podrían incurrir estudiantes de educación básica (escolar) al realizar esta actividad?</a:t>
          </a:r>
          <a:endParaRPr lang="es-CO" sz="1800" kern="1200" dirty="0"/>
        </a:p>
      </dsp:txBody>
      <dsp:txXfrm>
        <a:off x="1493256" y="1791908"/>
        <a:ext cx="6736343" cy="8959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D0270-B772-4327-8862-D28346F1F727}">
      <dsp:nvSpPr>
        <dsp:cNvPr id="0" name=""/>
        <dsp:cNvSpPr/>
      </dsp:nvSpPr>
      <dsp:spPr>
        <a:xfrm rot="5400000">
          <a:off x="2516311" y="465335"/>
          <a:ext cx="1691679" cy="147176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kern="1200" dirty="0" smtClean="0">
              <a:solidFill>
                <a:schemeClr val="tx1"/>
              </a:solidFill>
            </a:rPr>
            <a:t>Identificar si </a:t>
          </a:r>
          <a:r>
            <a:rPr lang="es-CO" sz="1050" kern="1200" dirty="0" smtClean="0">
              <a:solidFill>
                <a:schemeClr val="tx1"/>
              </a:solidFill>
            </a:rPr>
            <a:t>se </a:t>
          </a:r>
          <a:r>
            <a:rPr lang="es-CO" sz="1050" kern="1200" dirty="0" smtClean="0">
              <a:solidFill>
                <a:schemeClr val="tx1"/>
              </a:solidFill>
            </a:rPr>
            <a:t>ignora la dispersión de los datos y se eligen intervalos con amplitudes </a:t>
          </a:r>
          <a:r>
            <a:rPr lang="es-CO" sz="1050" kern="1200" dirty="0" smtClean="0">
              <a:solidFill>
                <a:schemeClr val="tx1"/>
              </a:solidFill>
            </a:rPr>
            <a:t>grandes </a:t>
          </a:r>
          <a:r>
            <a:rPr lang="es-CO" sz="1050" kern="1200" dirty="0" smtClean="0">
              <a:solidFill>
                <a:schemeClr val="tx1"/>
              </a:solidFill>
            </a:rPr>
            <a:t>al construir tablas de </a:t>
          </a:r>
          <a:r>
            <a:rPr lang="es-CO" sz="1050" kern="1200" dirty="0" smtClean="0">
              <a:solidFill>
                <a:schemeClr val="tx1"/>
              </a:solidFill>
            </a:rPr>
            <a:t>frecuencias. </a:t>
          </a:r>
          <a:endParaRPr lang="es-CO" sz="1050" kern="1200" dirty="0">
            <a:solidFill>
              <a:schemeClr val="tx1"/>
            </a:solidFill>
          </a:endParaRPr>
        </a:p>
      </dsp:txBody>
      <dsp:txXfrm rot="-5400000">
        <a:off x="2855619" y="618996"/>
        <a:ext cx="1013063" cy="1164439"/>
      </dsp:txXfrm>
    </dsp:sp>
    <dsp:sp modelId="{3E0AEE57-6987-4ADB-8695-84F2E72E0981}">
      <dsp:nvSpPr>
        <dsp:cNvPr id="0" name=""/>
        <dsp:cNvSpPr/>
      </dsp:nvSpPr>
      <dsp:spPr>
        <a:xfrm flipH="1">
          <a:off x="555916" y="893543"/>
          <a:ext cx="1918404" cy="1015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DC0E4-CDAA-4091-8E2B-BF23BFC3BA17}">
      <dsp:nvSpPr>
        <dsp:cNvPr id="0" name=""/>
        <dsp:cNvSpPr/>
      </dsp:nvSpPr>
      <dsp:spPr>
        <a:xfrm rot="5400000">
          <a:off x="981603" y="578170"/>
          <a:ext cx="1691679" cy="14717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600" kern="1200" dirty="0">
            <a:solidFill>
              <a:schemeClr val="tx1"/>
            </a:solidFill>
          </a:endParaRPr>
        </a:p>
      </dsp:txBody>
      <dsp:txXfrm rot="-5400000">
        <a:off x="1320911" y="731831"/>
        <a:ext cx="1013063" cy="1164439"/>
      </dsp:txXfrm>
    </dsp:sp>
    <dsp:sp modelId="{3CDC3BB0-7B8E-4260-8AC3-E5523616B35C}">
      <dsp:nvSpPr>
        <dsp:cNvPr id="0" name=""/>
        <dsp:cNvSpPr/>
      </dsp:nvSpPr>
      <dsp:spPr>
        <a:xfrm rot="5400000">
          <a:off x="1737426" y="2014068"/>
          <a:ext cx="1691679" cy="147176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kern="1200" dirty="0" smtClean="0">
              <a:solidFill>
                <a:schemeClr val="tx1"/>
              </a:solidFill>
            </a:rPr>
            <a:t>Verificar si se incluyen en la tabla de </a:t>
          </a:r>
          <a:r>
            <a:rPr lang="es-CO" sz="1050" kern="1200" dirty="0" smtClean="0">
              <a:solidFill>
                <a:schemeClr val="tx1"/>
              </a:solidFill>
            </a:rPr>
            <a:t>frecuencias </a:t>
          </a:r>
          <a:r>
            <a:rPr lang="es-CO" sz="1050" kern="1200" dirty="0" smtClean="0">
              <a:solidFill>
                <a:schemeClr val="tx1"/>
              </a:solidFill>
            </a:rPr>
            <a:t>valores que la variable estadística no puede </a:t>
          </a:r>
          <a:r>
            <a:rPr lang="es-CO" sz="1050" kern="1200" dirty="0" smtClean="0">
              <a:solidFill>
                <a:schemeClr val="tx1"/>
              </a:solidFill>
            </a:rPr>
            <a:t>tomar.</a:t>
          </a:r>
          <a:endParaRPr lang="es-CO" sz="1050" kern="1200" dirty="0">
            <a:solidFill>
              <a:schemeClr val="tx1"/>
            </a:solidFill>
          </a:endParaRPr>
        </a:p>
      </dsp:txBody>
      <dsp:txXfrm rot="-5400000">
        <a:off x="2076734" y="2167729"/>
        <a:ext cx="1013063" cy="1164439"/>
      </dsp:txXfrm>
    </dsp:sp>
    <dsp:sp modelId="{D3A341CB-EC34-498F-AAB0-8F557D47D9F6}">
      <dsp:nvSpPr>
        <dsp:cNvPr id="0" name=""/>
        <dsp:cNvSpPr/>
      </dsp:nvSpPr>
      <dsp:spPr>
        <a:xfrm>
          <a:off x="2976" y="2242444"/>
          <a:ext cx="1827014" cy="1015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795C8-4FAF-4F4E-ABED-F5E72A79BE4D}">
      <dsp:nvSpPr>
        <dsp:cNvPr id="0" name=""/>
        <dsp:cNvSpPr/>
      </dsp:nvSpPr>
      <dsp:spPr>
        <a:xfrm rot="5400000">
          <a:off x="3370434" y="2014068"/>
          <a:ext cx="1691679" cy="147176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600" kern="1200">
            <a:solidFill>
              <a:schemeClr val="tx1"/>
            </a:solidFill>
          </a:endParaRPr>
        </a:p>
      </dsp:txBody>
      <dsp:txXfrm rot="-5400000">
        <a:off x="3709742" y="2167729"/>
        <a:ext cx="1013063" cy="11644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D0270-B772-4327-8862-D28346F1F727}">
      <dsp:nvSpPr>
        <dsp:cNvPr id="0" name=""/>
        <dsp:cNvSpPr/>
      </dsp:nvSpPr>
      <dsp:spPr>
        <a:xfrm rot="5400000">
          <a:off x="2527600" y="578170"/>
          <a:ext cx="1691679" cy="147176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kern="1200" dirty="0" smtClean="0">
              <a:solidFill>
                <a:schemeClr val="tx1"/>
              </a:solidFill>
            </a:rPr>
            <a:t>Establecer si los estudiantes </a:t>
          </a:r>
          <a:r>
            <a:rPr lang="es-CO" sz="1050" kern="1200" dirty="0" smtClean="0">
              <a:solidFill>
                <a:schemeClr val="tx1"/>
              </a:solidFill>
            </a:rPr>
            <a:t>confunden los </a:t>
          </a:r>
          <a:r>
            <a:rPr lang="es-CO" sz="1050" kern="1200" dirty="0" smtClean="0">
              <a:solidFill>
                <a:schemeClr val="tx1"/>
              </a:solidFill>
            </a:rPr>
            <a:t>valores de una variable estadística con sus respectivas frecuencias</a:t>
          </a:r>
          <a:r>
            <a:rPr lang="es-CO" sz="900" kern="1200" dirty="0" smtClean="0">
              <a:solidFill>
                <a:schemeClr val="tx1"/>
              </a:solidFill>
            </a:rPr>
            <a:t>. </a:t>
          </a:r>
          <a:endParaRPr lang="es-CO" sz="900" kern="1200" dirty="0">
            <a:solidFill>
              <a:schemeClr val="tx1"/>
            </a:solidFill>
          </a:endParaRPr>
        </a:p>
      </dsp:txBody>
      <dsp:txXfrm rot="-5400000">
        <a:off x="2866908" y="731831"/>
        <a:ext cx="1013063" cy="1164439"/>
      </dsp:txXfrm>
    </dsp:sp>
    <dsp:sp modelId="{3E0AEE57-6987-4ADB-8695-84F2E72E0981}">
      <dsp:nvSpPr>
        <dsp:cNvPr id="0" name=""/>
        <dsp:cNvSpPr/>
      </dsp:nvSpPr>
      <dsp:spPr>
        <a:xfrm flipH="1">
          <a:off x="555916" y="893543"/>
          <a:ext cx="1918404" cy="1015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DC0E4-CDAA-4091-8E2B-BF23BFC3BA17}">
      <dsp:nvSpPr>
        <dsp:cNvPr id="0" name=""/>
        <dsp:cNvSpPr/>
      </dsp:nvSpPr>
      <dsp:spPr>
        <a:xfrm rot="5400000">
          <a:off x="981603" y="578170"/>
          <a:ext cx="1691679" cy="147176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600" kern="1200" dirty="0"/>
        </a:p>
      </dsp:txBody>
      <dsp:txXfrm rot="-5400000">
        <a:off x="1320911" y="731831"/>
        <a:ext cx="1013063" cy="1164439"/>
      </dsp:txXfrm>
    </dsp:sp>
    <dsp:sp modelId="{3CDC3BB0-7B8E-4260-8AC3-E5523616B35C}">
      <dsp:nvSpPr>
        <dsp:cNvPr id="0" name=""/>
        <dsp:cNvSpPr/>
      </dsp:nvSpPr>
      <dsp:spPr>
        <a:xfrm rot="5400000">
          <a:off x="1737426" y="2014068"/>
          <a:ext cx="1691679" cy="147176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kern="1200" dirty="0" smtClean="0">
              <a:solidFill>
                <a:schemeClr val="tx1"/>
              </a:solidFill>
            </a:rPr>
            <a:t>Verificar si </a:t>
          </a:r>
          <a:r>
            <a:rPr lang="es-CO" sz="1050" kern="1200" dirty="0" smtClean="0">
              <a:solidFill>
                <a:schemeClr val="tx1"/>
              </a:solidFill>
            </a:rPr>
            <a:t>se excluyen </a:t>
          </a:r>
          <a:r>
            <a:rPr lang="es-CO" sz="1050" kern="1200" dirty="0" smtClean="0">
              <a:solidFill>
                <a:schemeClr val="tx1"/>
              </a:solidFill>
            </a:rPr>
            <a:t>o repiten datos en la construcción de tablas de frecuencia para conjuntos de datos </a:t>
          </a:r>
          <a:r>
            <a:rPr lang="es-CO" sz="1050" kern="1200" dirty="0" smtClean="0">
              <a:solidFill>
                <a:schemeClr val="tx1"/>
              </a:solidFill>
            </a:rPr>
            <a:t>agrupados.</a:t>
          </a:r>
          <a:endParaRPr lang="es-CO" sz="1050" kern="1200" dirty="0">
            <a:solidFill>
              <a:schemeClr val="tx1"/>
            </a:solidFill>
          </a:endParaRPr>
        </a:p>
      </dsp:txBody>
      <dsp:txXfrm rot="-5400000">
        <a:off x="2076734" y="2167729"/>
        <a:ext cx="1013063" cy="1164439"/>
      </dsp:txXfrm>
    </dsp:sp>
    <dsp:sp modelId="{D3A341CB-EC34-498F-AAB0-8F557D47D9F6}">
      <dsp:nvSpPr>
        <dsp:cNvPr id="0" name=""/>
        <dsp:cNvSpPr/>
      </dsp:nvSpPr>
      <dsp:spPr>
        <a:xfrm>
          <a:off x="2976" y="2242444"/>
          <a:ext cx="1827014" cy="1015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795C8-4FAF-4F4E-ABED-F5E72A79BE4D}">
      <dsp:nvSpPr>
        <dsp:cNvPr id="0" name=""/>
        <dsp:cNvSpPr/>
      </dsp:nvSpPr>
      <dsp:spPr>
        <a:xfrm rot="5400000">
          <a:off x="3370434" y="2014068"/>
          <a:ext cx="1691679" cy="147176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600" kern="1200"/>
        </a:p>
      </dsp:txBody>
      <dsp:txXfrm rot="-5400000">
        <a:off x="3709742" y="2167729"/>
        <a:ext cx="1013063" cy="11644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41DE3-C5CA-4512-90B0-C8256B3A9550}">
      <dsp:nvSpPr>
        <dsp:cNvPr id="0" name=""/>
        <dsp:cNvSpPr/>
      </dsp:nvSpPr>
      <dsp:spPr>
        <a:xfrm>
          <a:off x="3572" y="0"/>
          <a:ext cx="3436618" cy="272639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700" kern="1200" dirty="0" smtClean="0"/>
            <a:t>2° Momento</a:t>
          </a:r>
          <a:endParaRPr lang="es-CO" sz="3700" kern="1200" dirty="0"/>
        </a:p>
      </dsp:txBody>
      <dsp:txXfrm>
        <a:off x="3572" y="0"/>
        <a:ext cx="3436618" cy="817918"/>
      </dsp:txXfrm>
    </dsp:sp>
    <dsp:sp modelId="{1952B868-C613-4848-A184-11F15E11FFD3}">
      <dsp:nvSpPr>
        <dsp:cNvPr id="0" name=""/>
        <dsp:cNvSpPr/>
      </dsp:nvSpPr>
      <dsp:spPr>
        <a:xfrm>
          <a:off x="347234" y="818717"/>
          <a:ext cx="2749294" cy="822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solidFill>
                <a:schemeClr val="tx1"/>
              </a:solidFill>
            </a:rPr>
            <a:t>Resultados de prueba de caracterización 15’</a:t>
          </a:r>
          <a:endParaRPr lang="es-CO" sz="1600" kern="1200" dirty="0">
            <a:solidFill>
              <a:schemeClr val="tx1"/>
            </a:solidFill>
          </a:endParaRPr>
        </a:p>
      </dsp:txBody>
      <dsp:txXfrm>
        <a:off x="371311" y="842794"/>
        <a:ext cx="2701140" cy="773891"/>
      </dsp:txXfrm>
    </dsp:sp>
    <dsp:sp modelId="{0E2BE136-5176-40AE-AA44-41945312D907}">
      <dsp:nvSpPr>
        <dsp:cNvPr id="0" name=""/>
        <dsp:cNvSpPr/>
      </dsp:nvSpPr>
      <dsp:spPr>
        <a:xfrm>
          <a:off x="347234" y="1767231"/>
          <a:ext cx="2749294" cy="822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solidFill>
                <a:schemeClr val="tx1"/>
              </a:solidFill>
            </a:rPr>
            <a:t>Actividad para aportar al desarrollo del pensamiento aleatorio (45´)</a:t>
          </a:r>
          <a:endParaRPr lang="es-CO" sz="1600" kern="1200" dirty="0">
            <a:solidFill>
              <a:schemeClr val="tx1"/>
            </a:solidFill>
          </a:endParaRPr>
        </a:p>
      </dsp:txBody>
      <dsp:txXfrm>
        <a:off x="371311" y="1791308"/>
        <a:ext cx="2701140" cy="773891"/>
      </dsp:txXfrm>
    </dsp:sp>
    <dsp:sp modelId="{1DBBC784-D933-499F-8939-EA1B09BFBEC1}">
      <dsp:nvSpPr>
        <dsp:cNvPr id="0" name=""/>
        <dsp:cNvSpPr/>
      </dsp:nvSpPr>
      <dsp:spPr>
        <a:xfrm>
          <a:off x="3613568" y="0"/>
          <a:ext cx="3436618" cy="272639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700" kern="1200" dirty="0" smtClean="0"/>
            <a:t>3° Momento</a:t>
          </a:r>
          <a:endParaRPr lang="es-CO" sz="3700" kern="1200" dirty="0"/>
        </a:p>
      </dsp:txBody>
      <dsp:txXfrm>
        <a:off x="3613568" y="0"/>
        <a:ext cx="3436618" cy="817918"/>
      </dsp:txXfrm>
    </dsp:sp>
    <dsp:sp modelId="{78FC6480-EA35-482E-900A-82797A23E1D2}">
      <dsp:nvSpPr>
        <dsp:cNvPr id="0" name=""/>
        <dsp:cNvSpPr/>
      </dsp:nvSpPr>
      <dsp:spPr>
        <a:xfrm>
          <a:off x="4041599" y="818717"/>
          <a:ext cx="2749294" cy="822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solidFill>
                <a:schemeClr val="tx1"/>
              </a:solidFill>
            </a:rPr>
            <a:t>Espacio de reflexión (2) 15’</a:t>
          </a:r>
          <a:endParaRPr lang="es-CO" sz="1600" kern="1200" dirty="0">
            <a:solidFill>
              <a:schemeClr val="tx1"/>
            </a:solidFill>
          </a:endParaRPr>
        </a:p>
      </dsp:txBody>
      <dsp:txXfrm>
        <a:off x="4065676" y="842794"/>
        <a:ext cx="2701140" cy="773891"/>
      </dsp:txXfrm>
    </dsp:sp>
    <dsp:sp modelId="{265F5D61-4F20-42DF-BC43-0A35EF5BD472}">
      <dsp:nvSpPr>
        <dsp:cNvPr id="0" name=""/>
        <dsp:cNvSpPr/>
      </dsp:nvSpPr>
      <dsp:spPr>
        <a:xfrm>
          <a:off x="4041599" y="1767231"/>
          <a:ext cx="2749294" cy="822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solidFill>
                <a:schemeClr val="tx1"/>
              </a:solidFill>
            </a:rPr>
            <a:t>Conclusiones 15’</a:t>
          </a:r>
          <a:endParaRPr lang="es-CO" sz="1600" kern="1200" dirty="0">
            <a:solidFill>
              <a:schemeClr val="tx1"/>
            </a:solidFill>
          </a:endParaRPr>
        </a:p>
      </dsp:txBody>
      <dsp:txXfrm>
        <a:off x="4065676" y="1791308"/>
        <a:ext cx="2701140" cy="7738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80D31-8519-424C-AFCC-1B149E671892}">
      <dsp:nvSpPr>
        <dsp:cNvPr id="0" name=""/>
        <dsp:cNvSpPr/>
      </dsp:nvSpPr>
      <dsp:spPr>
        <a:xfrm>
          <a:off x="2554104" y="1017"/>
          <a:ext cx="5239712" cy="11846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>
              <a:solidFill>
                <a:schemeClr val="tx1"/>
              </a:solidFill>
            </a:rPr>
            <a:t>¿Qué cambios en la enseñanza tendrían en cuenta  para un aula de estadística inclusiva? (recursos, contenido, metodología)</a:t>
          </a:r>
          <a:endParaRPr lang="es-CO" sz="1800" kern="1200" dirty="0">
            <a:solidFill>
              <a:schemeClr val="tx1"/>
            </a:solidFill>
          </a:endParaRPr>
        </a:p>
      </dsp:txBody>
      <dsp:txXfrm>
        <a:off x="2554104" y="149097"/>
        <a:ext cx="4795472" cy="888480"/>
      </dsp:txXfrm>
    </dsp:sp>
    <dsp:sp modelId="{BA987C9B-EF63-4523-BAD3-A58635FEDB56}">
      <dsp:nvSpPr>
        <dsp:cNvPr id="0" name=""/>
        <dsp:cNvSpPr/>
      </dsp:nvSpPr>
      <dsp:spPr>
        <a:xfrm>
          <a:off x="947573" y="101997"/>
          <a:ext cx="1606530" cy="982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solidFill>
                <a:schemeClr val="tx1"/>
              </a:solidFill>
            </a:rPr>
            <a:t>Aspecto inclusivo</a:t>
          </a:r>
          <a:endParaRPr lang="es-CO" sz="2000" kern="1200" dirty="0">
            <a:solidFill>
              <a:schemeClr val="tx1"/>
            </a:solidFill>
          </a:endParaRPr>
        </a:p>
      </dsp:txBody>
      <dsp:txXfrm>
        <a:off x="995543" y="149967"/>
        <a:ext cx="1510590" cy="886739"/>
      </dsp:txXfrm>
    </dsp:sp>
    <dsp:sp modelId="{2C5D490B-19BB-4E29-A0F9-807E44CFD00A}">
      <dsp:nvSpPr>
        <dsp:cNvPr id="0" name=""/>
        <dsp:cNvSpPr/>
      </dsp:nvSpPr>
      <dsp:spPr>
        <a:xfrm>
          <a:off x="2581525" y="1283925"/>
          <a:ext cx="5239712" cy="13253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>
              <a:solidFill>
                <a:schemeClr val="tx1"/>
              </a:solidFill>
            </a:rPr>
            <a:t>¿Qué elementos específicos del pensamiento aleatorio se abordan en el proceso de construcción de tablas de frecuencias, a partir de esta actividad?</a:t>
          </a:r>
          <a:endParaRPr lang="es-CO" sz="1800" kern="1200" dirty="0">
            <a:solidFill>
              <a:schemeClr val="tx1"/>
            </a:solidFill>
          </a:endParaRPr>
        </a:p>
      </dsp:txBody>
      <dsp:txXfrm>
        <a:off x="2581525" y="1449593"/>
        <a:ext cx="4742710" cy="994005"/>
      </dsp:txXfrm>
    </dsp:sp>
    <dsp:sp modelId="{25243FE2-22F3-4413-A899-B783ABDE1DC2}">
      <dsp:nvSpPr>
        <dsp:cNvPr id="0" name=""/>
        <dsp:cNvSpPr/>
      </dsp:nvSpPr>
      <dsp:spPr>
        <a:xfrm>
          <a:off x="920152" y="1455255"/>
          <a:ext cx="1661372" cy="982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>
              <a:solidFill>
                <a:schemeClr val="tx1"/>
              </a:solidFill>
            </a:rPr>
            <a:t>Desarrollo del pensamiento aleatorio</a:t>
          </a:r>
          <a:endParaRPr lang="es-CO" sz="1900" kern="1200" dirty="0">
            <a:solidFill>
              <a:schemeClr val="tx1"/>
            </a:solidFill>
          </a:endParaRPr>
        </a:p>
      </dsp:txBody>
      <dsp:txXfrm>
        <a:off x="968122" y="1503225"/>
        <a:ext cx="1565432" cy="886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A55BD-CF9D-4716-B8A4-66FCAA321FBE}" type="datetimeFigureOut">
              <a:rPr lang="es-CO" smtClean="0"/>
              <a:t>03/06/2019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8B328-8D60-42BA-BA80-F11F407C08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69218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1F256-5292-4EA6-8B00-A271700B1330}" type="datetimeFigureOut">
              <a:rPr lang="es-CO" smtClean="0"/>
              <a:t>03/06/2019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E5556-6B6E-4137-A296-8617519A36F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6963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E5556-6B6E-4137-A296-8617519A36F4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5885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096C17-3383-4F8E-B049-B07128CDD90D}" type="datetime8">
              <a:rPr lang="es-CO" smtClean="0"/>
              <a:t>03/06/2019 07:28 p.m.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7086600" y="4868863"/>
            <a:ext cx="2057400" cy="274637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C11C99A0-27C9-4AAD-A9F4-4B9670A8BA9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803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ido fondo cla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84673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29154"/>
            <a:ext cx="8229600" cy="2500924"/>
          </a:xfrm>
        </p:spPr>
        <p:txBody>
          <a:bodyPr/>
          <a:lstStyle>
            <a:lvl1pPr>
              <a:defRPr sz="2800">
                <a:solidFill>
                  <a:srgbClr val="1D8059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FD20-ECFA-4009-B68D-1C94FE5F6BDC}" type="datetime8">
              <a:rPr lang="es-CO" smtClean="0"/>
              <a:t>03/06/2019 07:28 p.m.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7086600" y="4827128"/>
            <a:ext cx="2057400" cy="274637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C11C99A0-27C9-4AAD-A9F4-4B9670A8BA9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788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fondo o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71882"/>
            <a:ext cx="8229600" cy="2545556"/>
          </a:xfrm>
        </p:spPr>
        <p:txBody>
          <a:bodyPr/>
          <a:lstStyle>
            <a:lvl1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FFBA-ACEF-45A3-A1EE-B60BF4BF8191}" type="datetime8">
              <a:rPr lang="es-CO" smtClean="0"/>
              <a:t>03/06/2019 07:28 p.m.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7086600" y="4868863"/>
            <a:ext cx="2057400" cy="274637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C11C99A0-27C9-4AAD-A9F4-4B9670A8BA9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13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308" y="0"/>
            <a:ext cx="9823130" cy="5143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8188" y="2087671"/>
            <a:ext cx="1527489" cy="10386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33371" y="2087671"/>
            <a:ext cx="1498939" cy="10929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99240" y="371914"/>
            <a:ext cx="2087958" cy="54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9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70298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719385"/>
            <a:ext cx="8229600" cy="287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F9F3119-FCE3-483E-974B-761A17D1F87E}" type="datetime8">
              <a:rPr lang="es-CO" smtClean="0"/>
              <a:t>03/06/2019 07:28 p.m.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ES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99085" y="4552258"/>
            <a:ext cx="1655536" cy="43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0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AC090"/>
          </a:solidFill>
          <a:latin typeface="Impact" charset="0"/>
          <a:ea typeface="Impact" charset="0"/>
          <a:cs typeface="Impact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6466" y="903514"/>
            <a:ext cx="7987047" cy="1839685"/>
          </a:xfrm>
        </p:spPr>
        <p:txBody>
          <a:bodyPr>
            <a:noAutofit/>
          </a:bodyPr>
          <a:lstStyle/>
          <a:p>
            <a:r>
              <a:rPr lang="es-ES_tradnl" sz="2800" dirty="0"/>
              <a:t>TIPIFICACIÓN Y SUPERACIÓN DE ERRORES Y DIFICULTADES EN LA CONSTRUCCIÓN DE TABLAS DE FRECUENCIAS EN AULAS REGULARES </a:t>
            </a:r>
            <a:r>
              <a:rPr lang="es-ES_tradnl" sz="3200" dirty="0" smtClean="0"/>
              <a:t/>
            </a:r>
            <a:br>
              <a:rPr lang="es-ES_tradnl" sz="3200" dirty="0" smtClean="0"/>
            </a:br>
            <a:r>
              <a:rPr lang="es-ES_tradnl" sz="2400" dirty="0" smtClean="0"/>
              <a:t>-Taller-</a:t>
            </a:r>
            <a:endParaRPr lang="es-CO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71780" y="2984588"/>
            <a:ext cx="5404006" cy="1172288"/>
          </a:xfrm>
        </p:spPr>
        <p:txBody>
          <a:bodyPr>
            <a:normAutofit/>
          </a:bodyPr>
          <a:lstStyle/>
          <a:p>
            <a:r>
              <a:rPr lang="es-ES_tradnl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rPr>
              <a:t>Yuly Andrea Guerrero Gutiérrez</a:t>
            </a:r>
          </a:p>
          <a:p>
            <a:r>
              <a:rPr lang="es-ES_tradnl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rPr>
              <a:t>Jeisson Santiago Murcia Ladino</a:t>
            </a:r>
          </a:p>
          <a:p>
            <a:r>
              <a:rPr lang="es-ES_tradnl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Ingrith </a:t>
            </a:r>
            <a:r>
              <a:rPr lang="es-ES_tradnl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Álvarez Alfonso</a:t>
            </a:r>
            <a:endParaRPr lang="es-ES_tradnl" sz="2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734" y="17293"/>
            <a:ext cx="1670266" cy="1135782"/>
          </a:xfrm>
          <a:prstGeom prst="rect">
            <a:avLst/>
          </a:prstGeom>
        </p:spPr>
      </p:pic>
      <p:pic>
        <p:nvPicPr>
          <p:cNvPr id="6" name="Picture 2" descr="Resultado de imagen para relm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0" y="4153801"/>
            <a:ext cx="1309545" cy="87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058885" y="4828138"/>
            <a:ext cx="3145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smtClean="0">
                <a:solidFill>
                  <a:schemeClr val="bg1"/>
                </a:solidFill>
              </a:rPr>
              <a:t>Julio-2019</a:t>
            </a:r>
            <a:r>
              <a:rPr lang="es-CO" sz="1400" dirty="0" smtClean="0">
                <a:solidFill>
                  <a:schemeClr val="bg1"/>
                </a:solidFill>
              </a:rPr>
              <a:t>. La Habana, Cuba </a:t>
            </a:r>
            <a:endParaRPr lang="es-CO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8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735" y="811422"/>
            <a:ext cx="7727179" cy="857250"/>
          </a:xfrm>
        </p:spPr>
        <p:txBody>
          <a:bodyPr>
            <a:normAutofit/>
          </a:bodyPr>
          <a:lstStyle/>
          <a:p>
            <a:r>
              <a:rPr lang="es-CO" sz="3200" dirty="0" smtClean="0"/>
              <a:t>RESULTADOS: PRUEBA DE </a:t>
            </a:r>
            <a:r>
              <a:rPr lang="es-CO" sz="3200" dirty="0"/>
              <a:t>CARACTERIZACIÓN </a:t>
            </a:r>
            <a:r>
              <a:rPr lang="es-CO" sz="3200" dirty="0" smtClean="0"/>
              <a:t/>
            </a:r>
            <a:br>
              <a:rPr lang="es-CO" sz="3200" dirty="0" smtClean="0"/>
            </a:br>
            <a:r>
              <a:rPr lang="es-CO" sz="1400" dirty="0" smtClean="0"/>
              <a:t>(</a:t>
            </a:r>
            <a:r>
              <a:rPr lang="es-CO" sz="1400" dirty="0"/>
              <a:t>Guerrero &amp; Torres, </a:t>
            </a:r>
            <a:r>
              <a:rPr lang="es-CO" sz="1400" dirty="0" smtClean="0"/>
              <a:t>2017)</a:t>
            </a:r>
            <a:endParaRPr lang="es-CO" sz="48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41396" y="4869656"/>
            <a:ext cx="2133600" cy="273844"/>
          </a:xfrm>
        </p:spPr>
        <p:txBody>
          <a:bodyPr/>
          <a:lstStyle/>
          <a:p>
            <a:fld id="{4847FD20-ECFA-4009-B68D-1C94FE5F6BDC}" type="datetime8">
              <a:rPr lang="es-CO" smtClean="0"/>
              <a:t>03/06/2019 07:28 p.m.</a:t>
            </a:fld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107274" y="4574794"/>
            <a:ext cx="2057400" cy="274637"/>
          </a:xfrm>
        </p:spPr>
        <p:txBody>
          <a:bodyPr/>
          <a:lstStyle/>
          <a:p>
            <a:fld id="{C11C99A0-27C9-4AAD-A9F4-4B9670A8BA9D}" type="slidenum">
              <a:rPr lang="es-ES" smtClean="0"/>
              <a:pPr/>
              <a:t>10</a:t>
            </a:fld>
            <a:endParaRPr lang="es-ES"/>
          </a:p>
        </p:txBody>
      </p:sp>
      <p:pic>
        <p:nvPicPr>
          <p:cNvPr id="6" name="Picture 2" descr="Resultado de imagen para estanda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771" y="556311"/>
            <a:ext cx="745966" cy="98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ángulo 6"/>
          <p:cNvSpPr/>
          <p:nvPr/>
        </p:nvSpPr>
        <p:spPr>
          <a:xfrm>
            <a:off x="-114408" y="1980132"/>
            <a:ext cx="18561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ERROR</a:t>
            </a:r>
            <a:endParaRPr lang="es-E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3" name="Rectángulo 6"/>
          <p:cNvSpPr/>
          <p:nvPr/>
        </p:nvSpPr>
        <p:spPr>
          <a:xfrm>
            <a:off x="-114408" y="3363686"/>
            <a:ext cx="17602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ERROR</a:t>
            </a:r>
            <a:endParaRPr lang="es-E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7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865" y="1824266"/>
            <a:ext cx="3190835" cy="1194416"/>
          </a:xfrm>
          <a:prstGeom prst="rect">
            <a:avLst/>
          </a:prstGeom>
        </p:spPr>
      </p:pic>
      <p:pic>
        <p:nvPicPr>
          <p:cNvPr id="48" name="47 Imagen"/>
          <p:cNvPicPr/>
          <p:nvPr/>
        </p:nvPicPr>
        <p:blipFill rotWithShape="1">
          <a:blip r:embed="rId4"/>
          <a:srcRect l="25819" t="32326" r="16769" b="22961"/>
          <a:stretch/>
        </p:blipFill>
        <p:spPr bwMode="auto">
          <a:xfrm>
            <a:off x="1579452" y="3476380"/>
            <a:ext cx="2973559" cy="9914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48 Imagen"/>
          <p:cNvPicPr/>
          <p:nvPr/>
        </p:nvPicPr>
        <p:blipFill rotWithShape="1">
          <a:blip r:embed="rId5"/>
          <a:srcRect l="27517" t="35649" r="39361" b="33837"/>
          <a:stretch/>
        </p:blipFill>
        <p:spPr bwMode="auto">
          <a:xfrm>
            <a:off x="5181083" y="3476380"/>
            <a:ext cx="2934109" cy="1312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49 Imagen"/>
          <p:cNvPicPr/>
          <p:nvPr/>
        </p:nvPicPr>
        <p:blipFill rotWithShape="1">
          <a:blip r:embed="rId6"/>
          <a:srcRect l="37878" t="39274" r="28660" b="17221"/>
          <a:stretch/>
        </p:blipFill>
        <p:spPr bwMode="auto">
          <a:xfrm>
            <a:off x="5309279" y="1668672"/>
            <a:ext cx="2677716" cy="1505604"/>
          </a:xfrm>
          <a:prstGeom prst="rect">
            <a:avLst/>
          </a:prstGeom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48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84673"/>
            <a:ext cx="7969827" cy="857250"/>
          </a:xfrm>
        </p:spPr>
        <p:txBody>
          <a:bodyPr/>
          <a:lstStyle/>
          <a:p>
            <a:r>
              <a:rPr lang="es-CO" dirty="0" smtClean="0"/>
              <a:t>ACTIVIDAD DE SUPERACIÓN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48785"/>
            <a:ext cx="8229600" cy="1231760"/>
          </a:xfrm>
        </p:spPr>
        <p:txBody>
          <a:bodyPr/>
          <a:lstStyle/>
          <a:p>
            <a:r>
              <a:rPr lang="es-CO" dirty="0" smtClean="0">
                <a:solidFill>
                  <a:schemeClr val="tx1"/>
                </a:solidFill>
              </a:rPr>
              <a:t>Formar </a:t>
            </a:r>
            <a:r>
              <a:rPr lang="es-CO" dirty="0" smtClean="0">
                <a:solidFill>
                  <a:schemeClr val="tx1"/>
                </a:solidFill>
              </a:rPr>
              <a:t>cuatro (4) </a:t>
            </a:r>
            <a:r>
              <a:rPr lang="es-CO" dirty="0" smtClean="0">
                <a:solidFill>
                  <a:schemeClr val="tx1"/>
                </a:solidFill>
              </a:rPr>
              <a:t>grupos </a:t>
            </a:r>
          </a:p>
          <a:p>
            <a:r>
              <a:rPr lang="es-CO" dirty="0" smtClean="0">
                <a:solidFill>
                  <a:schemeClr val="tx1"/>
                </a:solidFill>
              </a:rPr>
              <a:t>Un integrante por grupo se debe cubrir los oídos</a:t>
            </a: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27547" y="4869656"/>
            <a:ext cx="2133600" cy="273844"/>
          </a:xfrm>
        </p:spPr>
        <p:txBody>
          <a:bodyPr/>
          <a:lstStyle/>
          <a:p>
            <a:fld id="{4847FD20-ECFA-4009-B68D-1C94FE5F6BDC}" type="datetime8">
              <a:rPr lang="es-CO" smtClean="0"/>
              <a:t>03/06/2019 07:28 p.m.</a:t>
            </a:fld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99A0-27C9-4AAD-A9F4-4B9670A8BA9D}" type="slidenum">
              <a:rPr lang="es-ES" smtClean="0"/>
              <a:pPr/>
              <a:t>11</a:t>
            </a:fld>
            <a:endParaRPr lang="es-ES"/>
          </a:p>
        </p:txBody>
      </p:sp>
      <p:pic>
        <p:nvPicPr>
          <p:cNvPr id="6" name="Picture 2" descr="Resultado de imagen para estanda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845" y="518419"/>
            <a:ext cx="1140010" cy="114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a jug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147" y="2780545"/>
            <a:ext cx="3131911" cy="1746644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.fbaq2-2.fna.fbcdn.net/v/t1.15752-9/61675973_424395408395345_7347415130386202624_n.jpg?_nc_cat=105&amp;_nc_eui2=AeHDmnHGp0gPyPPEuu8bHmSMCrIhbNbs164fcrzAhkYAWUogJkLpzMHrVlexPxgfM4MpindaY0Jppffg7OSEyW5zmLofGqoCKy4Qp5c24pP0XA&amp;_nc_ht=scontent.fbaq2-2.fna&amp;oh=ea6e6d12654cb11a745ab88945fd3c4e&amp;oe=5D9E7AB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466" y="2696868"/>
            <a:ext cx="2871092" cy="1830321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77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2509" y="886363"/>
            <a:ext cx="8229600" cy="857250"/>
          </a:xfrm>
        </p:spPr>
        <p:txBody>
          <a:bodyPr/>
          <a:lstStyle/>
          <a:p>
            <a:r>
              <a:rPr lang="es-CO" dirty="0" smtClean="0"/>
              <a:t>ESPACIO DE REFLEXIÓN 2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904185"/>
            <a:ext cx="2133600" cy="273844"/>
          </a:xfrm>
        </p:spPr>
        <p:txBody>
          <a:bodyPr/>
          <a:lstStyle/>
          <a:p>
            <a:fld id="{4847FD20-ECFA-4009-B68D-1C94FE5F6BDC}" type="datetime8">
              <a:rPr lang="es-CO" smtClean="0"/>
              <a:t>03/06/2019 07:28 p.m.</a:t>
            </a:fld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99A0-27C9-4AAD-A9F4-4B9670A8BA9D}" type="slidenum">
              <a:rPr lang="es-ES" smtClean="0"/>
              <a:pPr/>
              <a:t>12</a:t>
            </a:fld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2" t="13357" r="11480" b="6419"/>
          <a:stretch/>
        </p:blipFill>
        <p:spPr>
          <a:xfrm>
            <a:off x="7488979" y="621943"/>
            <a:ext cx="969487" cy="1371524"/>
          </a:xfrm>
          <a:prstGeom prst="rect">
            <a:avLst/>
          </a:prstGeom>
        </p:spPr>
      </p:pic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703665568"/>
              </p:ext>
            </p:extLst>
          </p:nvPr>
        </p:nvGraphicFramePr>
        <p:xfrm>
          <a:off x="1" y="1993466"/>
          <a:ext cx="8741390" cy="2610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51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997673"/>
            <a:ext cx="8229600" cy="857250"/>
          </a:xfrm>
        </p:spPr>
        <p:txBody>
          <a:bodyPr/>
          <a:lstStyle/>
          <a:p>
            <a:r>
              <a:rPr lang="es-CO" dirty="0" smtClean="0"/>
              <a:t>CONCLUSIONES </a:t>
            </a:r>
            <a:endParaRPr lang="es-CO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01" y="120716"/>
            <a:ext cx="2087958" cy="542328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99A0-27C9-4AAD-A9F4-4B9670A8BA9D}" type="slidenum">
              <a:rPr lang="es-ES" smtClean="0"/>
              <a:t>13</a:t>
            </a:fld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09588" y="4904185"/>
            <a:ext cx="2133600" cy="273844"/>
          </a:xfrm>
        </p:spPr>
        <p:txBody>
          <a:bodyPr/>
          <a:lstStyle/>
          <a:p>
            <a:fld id="{900FC269-18F4-49D9-84DD-65098BBDBBA2}" type="datetime8">
              <a:rPr lang="es-CO" b="1" smtClean="0">
                <a:solidFill>
                  <a:schemeClr val="bg1"/>
                </a:solidFill>
              </a:rPr>
              <a:t>03/06/2019 07:28 p.m.</a:t>
            </a:fld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127" y="663044"/>
            <a:ext cx="1679182" cy="135285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09588" y="1854923"/>
            <a:ext cx="40943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s-CO" dirty="0" smtClean="0"/>
              <a:t>Destinar tiempo suficiente para que el estudiante comprenda tanto lo que hace el docente como lo que hace el interprete.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CO" dirty="0" smtClean="0"/>
              <a:t>El interprete debe estar formado en educación matemática.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CO" dirty="0" smtClean="0"/>
              <a:t>Docente en capacidad de adaptar la enseñanza sin discriminar.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CO" dirty="0"/>
              <a:t>Uso de material concreto para hacer la transición de lo concreto a lo simbólico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4913518" y="2112128"/>
            <a:ext cx="3548094" cy="235069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CO" sz="1800" dirty="0" smtClean="0">
                <a:solidFill>
                  <a:schemeClr val="tx1"/>
                </a:solidFill>
              </a:rPr>
              <a:t>Identificar errores y dificultades se puede usar para reorientar los procesos de aprendizaje.</a:t>
            </a:r>
          </a:p>
          <a:p>
            <a:pPr algn="just">
              <a:buFont typeface="Wingdings" pitchFamily="2" charset="2"/>
              <a:buChar char="Ø"/>
            </a:pPr>
            <a:r>
              <a:rPr lang="es-CO" sz="1800" dirty="0" smtClean="0">
                <a:solidFill>
                  <a:schemeClr val="tx1"/>
                </a:solidFill>
              </a:rPr>
              <a:t>En Colombia la </a:t>
            </a:r>
            <a:r>
              <a:rPr lang="es-CO" sz="1800" dirty="0" smtClean="0">
                <a:solidFill>
                  <a:schemeClr val="tx1"/>
                </a:solidFill>
              </a:rPr>
              <a:t>formación docente, </a:t>
            </a:r>
            <a:r>
              <a:rPr lang="es-CO" sz="1800" dirty="0" smtClean="0">
                <a:solidFill>
                  <a:schemeClr val="tx1"/>
                </a:solidFill>
              </a:rPr>
              <a:t>disciplinar y </a:t>
            </a:r>
            <a:r>
              <a:rPr lang="es-CO" sz="1800" dirty="0" smtClean="0">
                <a:solidFill>
                  <a:schemeClr val="tx1"/>
                </a:solidFill>
              </a:rPr>
              <a:t>didáctica, </a:t>
            </a:r>
            <a:r>
              <a:rPr lang="es-CO" sz="1800" dirty="0" smtClean="0">
                <a:solidFill>
                  <a:schemeClr val="tx1"/>
                </a:solidFill>
              </a:rPr>
              <a:t>es insuficiente, por lo que se requieren otros focos de formación.</a:t>
            </a:r>
          </a:p>
          <a:p>
            <a:pPr>
              <a:buFont typeface="Wingdings" pitchFamily="2" charset="2"/>
              <a:buChar char="Ø"/>
            </a:pPr>
            <a:endParaRPr lang="es-CO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1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REFERENCIAS 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869656"/>
            <a:ext cx="2133600" cy="273844"/>
          </a:xfrm>
        </p:spPr>
        <p:txBody>
          <a:bodyPr/>
          <a:lstStyle/>
          <a:p>
            <a:fld id="{4847FD20-ECFA-4009-B68D-1C94FE5F6BDC}" type="datetime8">
              <a:rPr lang="es-CO" smtClean="0"/>
              <a:t>03/06/2019 07:28 p.m.</a:t>
            </a:fld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99A0-27C9-4AAD-A9F4-4B9670A8BA9D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572905"/>
            <a:ext cx="8229600" cy="3053685"/>
          </a:xfrm>
        </p:spPr>
        <p:txBody>
          <a:bodyPr>
            <a:noAutofit/>
          </a:bodyPr>
          <a:lstStyle/>
          <a:p>
            <a:pPr marL="358775" indent="-358775">
              <a:buNone/>
            </a:pPr>
            <a:r>
              <a:rPr lang="es-ES_tradnl" sz="1400" dirty="0">
                <a:solidFill>
                  <a:schemeClr val="tx1"/>
                </a:solidFill>
              </a:rPr>
              <a:t>Batanero, C</a:t>
            </a:r>
            <a:r>
              <a:rPr lang="es-ES_tradnl" sz="1400" dirty="0" smtClean="0">
                <a:solidFill>
                  <a:schemeClr val="tx1"/>
                </a:solidFill>
              </a:rPr>
              <a:t>., </a:t>
            </a:r>
            <a:r>
              <a:rPr lang="es-ES_tradnl" sz="1400" dirty="0">
                <a:solidFill>
                  <a:schemeClr val="tx1"/>
                </a:solidFill>
              </a:rPr>
              <a:t>&amp; Godino, J. (2002). </a:t>
            </a:r>
            <a:r>
              <a:rPr lang="es-ES_tradnl" sz="1400" i="1" dirty="0">
                <a:solidFill>
                  <a:schemeClr val="tx1"/>
                </a:solidFill>
              </a:rPr>
              <a:t>Estocástica y su Didáctica para maestros.</a:t>
            </a:r>
            <a:r>
              <a:rPr lang="es-ES_tradnl" sz="1400" dirty="0">
                <a:solidFill>
                  <a:schemeClr val="tx1"/>
                </a:solidFill>
              </a:rPr>
              <a:t> Departamento de Didáctica de la Matemática. Facultad de Ciencias de la Educación. Universidad de Granada. España.</a:t>
            </a:r>
            <a:endParaRPr lang="es-CO" sz="1400" dirty="0">
              <a:solidFill>
                <a:schemeClr val="tx1"/>
              </a:solidFill>
            </a:endParaRPr>
          </a:p>
          <a:p>
            <a:pPr marL="358775" indent="-358775">
              <a:buNone/>
            </a:pPr>
            <a:r>
              <a:rPr lang="es-ES_tradnl" sz="1400" dirty="0">
                <a:solidFill>
                  <a:schemeClr val="tx1"/>
                </a:solidFill>
              </a:rPr>
              <a:t>Godino,  J., </a:t>
            </a:r>
            <a:r>
              <a:rPr lang="es-ES_tradnl" sz="1400" dirty="0" smtClean="0">
                <a:solidFill>
                  <a:schemeClr val="tx1"/>
                </a:solidFill>
              </a:rPr>
              <a:t>&amp; Batanero</a:t>
            </a:r>
            <a:r>
              <a:rPr lang="es-ES_tradnl" sz="1400" dirty="0">
                <a:solidFill>
                  <a:schemeClr val="tx1"/>
                </a:solidFill>
              </a:rPr>
              <a:t>,  C.  (2004).  </a:t>
            </a:r>
            <a:r>
              <a:rPr lang="es-ES_tradnl" sz="1400" i="1" dirty="0">
                <a:solidFill>
                  <a:schemeClr val="tx1"/>
                </a:solidFill>
              </a:rPr>
              <a:t>Didáctica  de  las  Matemáticas  para  Maestros</a:t>
            </a:r>
            <a:r>
              <a:rPr lang="es-ES_tradnl" sz="1400" dirty="0">
                <a:solidFill>
                  <a:schemeClr val="tx1"/>
                </a:solidFill>
              </a:rPr>
              <a:t>.  Departamento  de  Didáctica  de  la  Matemática. Facultad de Ciencias de la Educación. Universidad  de  Granada. España.</a:t>
            </a:r>
            <a:endParaRPr lang="es-CO" sz="1400" dirty="0">
              <a:solidFill>
                <a:schemeClr val="tx1"/>
              </a:solidFill>
            </a:endParaRPr>
          </a:p>
          <a:p>
            <a:pPr marL="358775" indent="-358775">
              <a:buNone/>
            </a:pPr>
            <a:r>
              <a:rPr lang="es-ES_tradnl" sz="1400" dirty="0">
                <a:solidFill>
                  <a:schemeClr val="tx1"/>
                </a:solidFill>
              </a:rPr>
              <a:t>Guerrero, Y., &amp; Torres, Y. (2017). </a:t>
            </a:r>
            <a:r>
              <a:rPr lang="es-ES_tradnl" sz="1400" i="1" dirty="0">
                <a:solidFill>
                  <a:schemeClr val="tx1"/>
                </a:solidFill>
              </a:rPr>
              <a:t>Tipificación de errores y dificultades en el aprendizaje de tablas de frecuencia </a:t>
            </a:r>
            <a:r>
              <a:rPr lang="es-ES_tradnl" sz="1400" dirty="0">
                <a:solidFill>
                  <a:schemeClr val="tx1"/>
                </a:solidFill>
              </a:rPr>
              <a:t>(Tesis de pregrado). Universidad Pedagógica Nacional, Bogotá, Colombia. </a:t>
            </a:r>
            <a:endParaRPr lang="es-CO" sz="1400" dirty="0">
              <a:solidFill>
                <a:schemeClr val="tx1"/>
              </a:solidFill>
            </a:endParaRPr>
          </a:p>
          <a:p>
            <a:pPr marL="358775" indent="-358775">
              <a:buNone/>
            </a:pPr>
            <a:r>
              <a:rPr lang="es-ES_tradnl" sz="1400" dirty="0">
                <a:solidFill>
                  <a:schemeClr val="tx1"/>
                </a:solidFill>
              </a:rPr>
              <a:t>Ministerio de Educación Nacional. (1998). </a:t>
            </a:r>
            <a:r>
              <a:rPr lang="es-ES_tradnl" sz="1400" i="1" dirty="0">
                <a:solidFill>
                  <a:schemeClr val="tx1"/>
                </a:solidFill>
              </a:rPr>
              <a:t>Lineamientos Curriculares de Matemáticas</a:t>
            </a:r>
            <a:r>
              <a:rPr lang="es-ES_tradnl" sz="1400" dirty="0">
                <a:solidFill>
                  <a:schemeClr val="tx1"/>
                </a:solidFill>
              </a:rPr>
              <a:t>. MEN. Bogotá D.C. Colombia.</a:t>
            </a:r>
            <a:endParaRPr lang="es-CO" sz="1400" dirty="0">
              <a:solidFill>
                <a:schemeClr val="tx1"/>
              </a:solidFill>
            </a:endParaRPr>
          </a:p>
          <a:p>
            <a:pPr marL="358775" indent="-358775">
              <a:buNone/>
            </a:pPr>
            <a:r>
              <a:rPr lang="es-ES_tradnl" sz="1400" dirty="0">
                <a:solidFill>
                  <a:schemeClr val="tx1"/>
                </a:solidFill>
              </a:rPr>
              <a:t>Ministerio de Educación Nacional. (2006). </a:t>
            </a:r>
            <a:r>
              <a:rPr lang="es-ES_tradnl" sz="1400" i="1" dirty="0">
                <a:solidFill>
                  <a:schemeClr val="tx1"/>
                </a:solidFill>
              </a:rPr>
              <a:t>Estándares Básicos de competencias en Matemáticas</a:t>
            </a:r>
            <a:r>
              <a:rPr lang="es-ES_tradnl" sz="1400" dirty="0">
                <a:solidFill>
                  <a:schemeClr val="tx1"/>
                </a:solidFill>
              </a:rPr>
              <a:t>. MEN. Bogotá D.C. Colombia.</a:t>
            </a:r>
            <a:endParaRPr lang="es-CO" sz="1400" dirty="0">
              <a:solidFill>
                <a:schemeClr val="tx1"/>
              </a:solidFill>
            </a:endParaRPr>
          </a:p>
          <a:p>
            <a:pPr marL="358775" indent="-358775">
              <a:buNone/>
            </a:pPr>
            <a:r>
              <a:rPr lang="es-ES_tradnl" sz="1400" dirty="0">
                <a:solidFill>
                  <a:schemeClr val="tx1"/>
                </a:solidFill>
              </a:rPr>
              <a:t>Ministerio de Educación Nacional. (2017). </a:t>
            </a:r>
            <a:r>
              <a:rPr lang="es-ES_tradnl" sz="1400" i="1" dirty="0">
                <a:solidFill>
                  <a:schemeClr val="tx1"/>
                </a:solidFill>
              </a:rPr>
              <a:t>Derechos Básicos de Aprendizaje</a:t>
            </a:r>
            <a:r>
              <a:rPr lang="es-ES_tradnl" sz="1400" dirty="0">
                <a:solidFill>
                  <a:schemeClr val="tx1"/>
                </a:solidFill>
              </a:rPr>
              <a:t>. MEN. Bogotá D.C. Colombia.</a:t>
            </a:r>
            <a:endParaRPr lang="es-CO" sz="1400" dirty="0">
              <a:solidFill>
                <a:schemeClr val="tx1"/>
              </a:solidFill>
            </a:endParaRPr>
          </a:p>
          <a:p>
            <a:pPr marL="358775" indent="-358775">
              <a:buNone/>
            </a:pPr>
            <a:r>
              <a:rPr lang="es-ES_tradnl" sz="1400" dirty="0">
                <a:solidFill>
                  <a:schemeClr val="tx1"/>
                </a:solidFill>
              </a:rPr>
              <a:t>Ministerio de Educación Nacional (29 de agosto de 2017) Reglamenta en el marco de la educación inclusiva la atención educativa a la población con discapacidad [Decreto1421 de 2017</a:t>
            </a:r>
            <a:r>
              <a:rPr lang="es-ES_tradnl" sz="1400" dirty="0" smtClean="0">
                <a:solidFill>
                  <a:schemeClr val="tx1"/>
                </a:solidFill>
              </a:rPr>
              <a:t>].</a:t>
            </a:r>
            <a:endParaRPr lang="es-CO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810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99" y="176547"/>
            <a:ext cx="1456719" cy="378368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99A0-27C9-4AAD-A9F4-4B9670A8BA9D}" type="slidenum">
              <a:rPr lang="es-ES" smtClean="0"/>
              <a:t>15</a:t>
            </a:fld>
            <a:endParaRPr lang="es-ES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252515" y="1814620"/>
            <a:ext cx="8978747" cy="1553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es-ES_tradnl" sz="8000" dirty="0">
                <a:ln>
                  <a:solidFill>
                    <a:schemeClr val="tx1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GRACIAS</a:t>
            </a:r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>
          <a:xfrm>
            <a:off x="201599" y="4890897"/>
            <a:ext cx="2133600" cy="273844"/>
          </a:xfrm>
        </p:spPr>
        <p:txBody>
          <a:bodyPr/>
          <a:lstStyle/>
          <a:p>
            <a:fld id="{13514C6A-E5B8-4EE4-8C86-5E39FD8CDC47}" type="datetime8">
              <a:rPr lang="es-CO" b="1" smtClean="0">
                <a:solidFill>
                  <a:schemeClr val="bg1"/>
                </a:solidFill>
              </a:rPr>
              <a:t>03/06/2019 07:28 p.m.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" name="AutoShape 2" descr="Resultado de imagen para universidad pedagogica nacio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" name="AutoShape 6" descr="Resultado de imagen para universidad pedagogica nacion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AutoShape 8" descr="Resultado de imagen para universidad pedagogica nacion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26" name="Picture 2" descr="http://boletines.pedagogica.edu.co/uploadimages/image/logo_upn_w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200" y="3034622"/>
            <a:ext cx="296227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3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METODOLOGÍA DEL TALLER </a:t>
            </a:r>
            <a:endParaRPr lang="es-CO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230904"/>
              </p:ext>
            </p:extLst>
          </p:nvPr>
        </p:nvGraphicFramePr>
        <p:xfrm>
          <a:off x="259772" y="1728788"/>
          <a:ext cx="8229600" cy="250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48343" y="4869656"/>
            <a:ext cx="2133600" cy="273844"/>
          </a:xfrm>
        </p:spPr>
        <p:txBody>
          <a:bodyPr/>
          <a:lstStyle/>
          <a:p>
            <a:fld id="{4847FD20-ECFA-4009-B68D-1C94FE5F6BDC}" type="datetime8">
              <a:rPr lang="es-CO" smtClean="0"/>
              <a:t>03/06/2019 07:28 p.m.</a:t>
            </a:fld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99A0-27C9-4AAD-A9F4-4B9670A8BA9D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513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49481"/>
            <a:ext cx="8229600" cy="439091"/>
          </a:xfrm>
        </p:spPr>
        <p:txBody>
          <a:bodyPr>
            <a:normAutofit fontScale="90000"/>
          </a:bodyPr>
          <a:lstStyle/>
          <a:p>
            <a:r>
              <a:rPr lang="es-CO" sz="2800" dirty="0" smtClean="0"/>
              <a:t>CONTEXTUALIZACIÓN</a:t>
            </a:r>
            <a:endParaRPr lang="es-CO" sz="28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286603" y="4869656"/>
            <a:ext cx="2133600" cy="273844"/>
          </a:xfrm>
        </p:spPr>
        <p:txBody>
          <a:bodyPr/>
          <a:lstStyle/>
          <a:p>
            <a:fld id="{4847FD20-ECFA-4009-B68D-1C94FE5F6BDC}" type="datetime8">
              <a:rPr lang="es-CO" smtClean="0"/>
              <a:t>03/06/2019 07:28 p.m.</a:t>
            </a:fld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99A0-27C9-4AAD-A9F4-4B9670A8BA9D}" type="slidenum">
              <a:rPr lang="es-ES" smtClean="0"/>
              <a:pPr/>
              <a:t>3</a:t>
            </a:fld>
            <a:endParaRPr lang="es-ES"/>
          </a:p>
        </p:txBody>
      </p:sp>
      <p:pic>
        <p:nvPicPr>
          <p:cNvPr id="6" name="Picture 2" descr="Resultado de imagen para estanda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849" y="1347665"/>
            <a:ext cx="1506682" cy="1211372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32" y="1285937"/>
            <a:ext cx="1707572" cy="1208107"/>
          </a:xfrm>
          <a:prstGeom prst="rect">
            <a:avLst/>
          </a:prstGeom>
          <a:solidFill>
            <a:srgbClr val="FF0000"/>
          </a:solidFill>
          <a:ln>
            <a:solidFill>
              <a:srgbClr val="C00000">
                <a:alpha val="99000"/>
              </a:srgbClr>
            </a:solidFill>
          </a:ln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93" y="2482097"/>
            <a:ext cx="1510584" cy="113148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9" name="CuadroTexto 11"/>
          <p:cNvSpPr txBox="1"/>
          <p:nvPr/>
        </p:nvSpPr>
        <p:spPr>
          <a:xfrm>
            <a:off x="2833543" y="4029502"/>
            <a:ext cx="548314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Generar una herramienta docente para la enseñanza de la Estadística en un aula regular. </a:t>
            </a:r>
            <a:endParaRPr lang="es-CO" dirty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2" t="13357" r="11480" b="6419"/>
          <a:stretch/>
        </p:blipFill>
        <p:spPr>
          <a:xfrm>
            <a:off x="1737014" y="3395739"/>
            <a:ext cx="969487" cy="1371524"/>
          </a:xfrm>
          <a:prstGeom prst="rect">
            <a:avLst/>
          </a:prstGeom>
        </p:spPr>
      </p:pic>
      <p:sp>
        <p:nvSpPr>
          <p:cNvPr id="14" name="13 Flecha curvada hacia abajo"/>
          <p:cNvSpPr/>
          <p:nvPr/>
        </p:nvSpPr>
        <p:spPr>
          <a:xfrm>
            <a:off x="2881004" y="1117925"/>
            <a:ext cx="1483877" cy="336024"/>
          </a:xfrm>
          <a:prstGeom prst="curved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5" name="14 Flecha curvada hacia arriba"/>
          <p:cNvSpPr/>
          <p:nvPr/>
        </p:nvSpPr>
        <p:spPr>
          <a:xfrm>
            <a:off x="5527963" y="3575017"/>
            <a:ext cx="1527464" cy="245824"/>
          </a:xfrm>
          <a:prstGeom prst="curvedUpArrow">
            <a:avLst/>
          </a:prstGeom>
          <a:solidFill>
            <a:srgbClr val="0FF1E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927020" y="2559037"/>
            <a:ext cx="1953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¿Para qué identificar errores?</a:t>
            </a:r>
            <a:endParaRPr lang="es-CO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355123" y="1432167"/>
            <a:ext cx="2786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¿Qué orientaciones hay para la educación en Colombia?</a:t>
            </a:r>
            <a:endParaRPr lang="es-CO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291695" y="2651687"/>
            <a:ext cx="2024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¿Por qué en un aula regular (inclusiva)?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6624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7748" y="709523"/>
            <a:ext cx="8229600" cy="857250"/>
          </a:xfrm>
        </p:spPr>
        <p:txBody>
          <a:bodyPr/>
          <a:lstStyle/>
          <a:p>
            <a:r>
              <a:rPr lang="es-CO" dirty="0" smtClean="0"/>
              <a:t>PRUEBA DE CARACTERIZACIÓN</a:t>
            </a:r>
            <a:endParaRPr lang="es-CO" dirty="0"/>
          </a:p>
        </p:txBody>
      </p:sp>
      <p:grpSp>
        <p:nvGrpSpPr>
          <p:cNvPr id="21" name="20 Grupo"/>
          <p:cNvGrpSpPr/>
          <p:nvPr/>
        </p:nvGrpSpPr>
        <p:grpSpPr>
          <a:xfrm>
            <a:off x="808521" y="1433324"/>
            <a:ext cx="6278082" cy="3393804"/>
            <a:chOff x="808521" y="1566813"/>
            <a:chExt cx="6278082" cy="3393804"/>
          </a:xfrm>
        </p:grpSpPr>
        <p:sp>
          <p:nvSpPr>
            <p:cNvPr id="22" name="21 Forma libre"/>
            <p:cNvSpPr/>
            <p:nvPr/>
          </p:nvSpPr>
          <p:spPr>
            <a:xfrm>
              <a:off x="875099" y="1566813"/>
              <a:ext cx="1955929" cy="1928771"/>
            </a:xfrm>
            <a:custGeom>
              <a:avLst/>
              <a:gdLst>
                <a:gd name="connsiteX0" fmla="*/ 0 w 1955929"/>
                <a:gd name="connsiteY0" fmla="*/ 964386 h 1928771"/>
                <a:gd name="connsiteX1" fmla="*/ 977965 w 1955929"/>
                <a:gd name="connsiteY1" fmla="*/ 0 h 1928771"/>
                <a:gd name="connsiteX2" fmla="*/ 1955930 w 1955929"/>
                <a:gd name="connsiteY2" fmla="*/ 964386 h 1928771"/>
                <a:gd name="connsiteX3" fmla="*/ 977965 w 1955929"/>
                <a:gd name="connsiteY3" fmla="*/ 1928772 h 1928771"/>
                <a:gd name="connsiteX4" fmla="*/ 0 w 1955929"/>
                <a:gd name="connsiteY4" fmla="*/ 964386 h 192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929" h="1928771">
                  <a:moveTo>
                    <a:pt x="0" y="964386"/>
                  </a:moveTo>
                  <a:cubicBezTo>
                    <a:pt x="0" y="431770"/>
                    <a:pt x="437850" y="0"/>
                    <a:pt x="977965" y="0"/>
                  </a:cubicBezTo>
                  <a:cubicBezTo>
                    <a:pt x="1518080" y="0"/>
                    <a:pt x="1955930" y="431770"/>
                    <a:pt x="1955930" y="964386"/>
                  </a:cubicBezTo>
                  <a:cubicBezTo>
                    <a:pt x="1955930" y="1497002"/>
                    <a:pt x="1518080" y="1928772"/>
                    <a:pt x="977965" y="1928772"/>
                  </a:cubicBezTo>
                  <a:cubicBezTo>
                    <a:pt x="437850" y="1928772"/>
                    <a:pt x="0" y="1497002"/>
                    <a:pt x="0" y="96438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739341" tIns="298972" rIns="739341" bIns="29897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300" kern="1200" dirty="0"/>
            </a:p>
          </p:txBody>
        </p:sp>
        <p:sp>
          <p:nvSpPr>
            <p:cNvPr id="23" name="22 Forma libre"/>
            <p:cNvSpPr/>
            <p:nvPr/>
          </p:nvSpPr>
          <p:spPr>
            <a:xfrm>
              <a:off x="808521" y="3011108"/>
              <a:ext cx="1955929" cy="1928771"/>
            </a:xfrm>
            <a:custGeom>
              <a:avLst/>
              <a:gdLst>
                <a:gd name="connsiteX0" fmla="*/ 0 w 1955929"/>
                <a:gd name="connsiteY0" fmla="*/ 964386 h 1928771"/>
                <a:gd name="connsiteX1" fmla="*/ 977965 w 1955929"/>
                <a:gd name="connsiteY1" fmla="*/ 0 h 1928771"/>
                <a:gd name="connsiteX2" fmla="*/ 1955930 w 1955929"/>
                <a:gd name="connsiteY2" fmla="*/ 964386 h 1928771"/>
                <a:gd name="connsiteX3" fmla="*/ 977965 w 1955929"/>
                <a:gd name="connsiteY3" fmla="*/ 1928772 h 1928771"/>
                <a:gd name="connsiteX4" fmla="*/ 0 w 1955929"/>
                <a:gd name="connsiteY4" fmla="*/ 964386 h 192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929" h="1928771">
                  <a:moveTo>
                    <a:pt x="0" y="964386"/>
                  </a:moveTo>
                  <a:cubicBezTo>
                    <a:pt x="0" y="431770"/>
                    <a:pt x="437850" y="0"/>
                    <a:pt x="977965" y="0"/>
                  </a:cubicBezTo>
                  <a:cubicBezTo>
                    <a:pt x="1518080" y="0"/>
                    <a:pt x="1955930" y="431770"/>
                    <a:pt x="1955930" y="964386"/>
                  </a:cubicBezTo>
                  <a:cubicBezTo>
                    <a:pt x="1955930" y="1497002"/>
                    <a:pt x="1518080" y="1928772"/>
                    <a:pt x="977965" y="1928772"/>
                  </a:cubicBezTo>
                  <a:cubicBezTo>
                    <a:pt x="437850" y="1928772"/>
                    <a:pt x="0" y="1497002"/>
                    <a:pt x="0" y="96438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3311292"/>
                <a:satOff val="13270"/>
                <a:lumOff val="2876"/>
                <a:alphaOff val="0"/>
              </a:schemeClr>
            </a:fillRef>
            <a:effectRef idx="0">
              <a:schemeClr val="accent5">
                <a:alpha val="50000"/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739341" tIns="298972" rIns="739341" bIns="29897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300" kern="1200" dirty="0"/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5015098" y="1566813"/>
              <a:ext cx="1955929" cy="1928771"/>
            </a:xfrm>
            <a:custGeom>
              <a:avLst/>
              <a:gdLst>
                <a:gd name="connsiteX0" fmla="*/ 0 w 1955929"/>
                <a:gd name="connsiteY0" fmla="*/ 964386 h 1928771"/>
                <a:gd name="connsiteX1" fmla="*/ 977965 w 1955929"/>
                <a:gd name="connsiteY1" fmla="*/ 0 h 1928771"/>
                <a:gd name="connsiteX2" fmla="*/ 1955930 w 1955929"/>
                <a:gd name="connsiteY2" fmla="*/ 964386 h 1928771"/>
                <a:gd name="connsiteX3" fmla="*/ 977965 w 1955929"/>
                <a:gd name="connsiteY3" fmla="*/ 1928772 h 1928771"/>
                <a:gd name="connsiteX4" fmla="*/ 0 w 1955929"/>
                <a:gd name="connsiteY4" fmla="*/ 964386 h 192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929" h="1928771">
                  <a:moveTo>
                    <a:pt x="0" y="964386"/>
                  </a:moveTo>
                  <a:cubicBezTo>
                    <a:pt x="0" y="431770"/>
                    <a:pt x="437850" y="0"/>
                    <a:pt x="977965" y="0"/>
                  </a:cubicBezTo>
                  <a:cubicBezTo>
                    <a:pt x="1518080" y="0"/>
                    <a:pt x="1955930" y="431770"/>
                    <a:pt x="1955930" y="964386"/>
                  </a:cubicBezTo>
                  <a:cubicBezTo>
                    <a:pt x="1955930" y="1497002"/>
                    <a:pt x="1518080" y="1928772"/>
                    <a:pt x="977965" y="1928772"/>
                  </a:cubicBezTo>
                  <a:cubicBezTo>
                    <a:pt x="437850" y="1928772"/>
                    <a:pt x="0" y="1497002"/>
                    <a:pt x="0" y="96438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6622584"/>
                <a:satOff val="26541"/>
                <a:lumOff val="5752"/>
                <a:alphaOff val="0"/>
              </a:schemeClr>
            </a:fillRef>
            <a:effectRef idx="0">
              <a:schemeClr val="accent5">
                <a:alpha val="50000"/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739341" tIns="298972" rIns="739341" bIns="29897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300" kern="1200" dirty="0"/>
            </a:p>
          </p:txBody>
        </p:sp>
        <p:sp>
          <p:nvSpPr>
            <p:cNvPr id="25" name="24 Forma libre"/>
            <p:cNvSpPr/>
            <p:nvPr/>
          </p:nvSpPr>
          <p:spPr>
            <a:xfrm>
              <a:off x="5130674" y="3031846"/>
              <a:ext cx="1955929" cy="1928771"/>
            </a:xfrm>
            <a:custGeom>
              <a:avLst/>
              <a:gdLst>
                <a:gd name="connsiteX0" fmla="*/ 0 w 1955929"/>
                <a:gd name="connsiteY0" fmla="*/ 964386 h 1928771"/>
                <a:gd name="connsiteX1" fmla="*/ 977965 w 1955929"/>
                <a:gd name="connsiteY1" fmla="*/ 0 h 1928771"/>
                <a:gd name="connsiteX2" fmla="*/ 1955930 w 1955929"/>
                <a:gd name="connsiteY2" fmla="*/ 964386 h 1928771"/>
                <a:gd name="connsiteX3" fmla="*/ 977965 w 1955929"/>
                <a:gd name="connsiteY3" fmla="*/ 1928772 h 1928771"/>
                <a:gd name="connsiteX4" fmla="*/ 0 w 1955929"/>
                <a:gd name="connsiteY4" fmla="*/ 964386 h 192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929" h="1928771">
                  <a:moveTo>
                    <a:pt x="0" y="964386"/>
                  </a:moveTo>
                  <a:cubicBezTo>
                    <a:pt x="0" y="431770"/>
                    <a:pt x="437850" y="0"/>
                    <a:pt x="977965" y="0"/>
                  </a:cubicBezTo>
                  <a:cubicBezTo>
                    <a:pt x="1518080" y="0"/>
                    <a:pt x="1955930" y="431770"/>
                    <a:pt x="1955930" y="964386"/>
                  </a:cubicBezTo>
                  <a:cubicBezTo>
                    <a:pt x="1955930" y="1497002"/>
                    <a:pt x="1518080" y="1928772"/>
                    <a:pt x="977965" y="1928772"/>
                  </a:cubicBezTo>
                  <a:cubicBezTo>
                    <a:pt x="437850" y="1928772"/>
                    <a:pt x="0" y="1497002"/>
                    <a:pt x="0" y="96438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alpha val="50000"/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739341" tIns="298972" rIns="739341" bIns="29897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300" kern="1200" dirty="0"/>
            </a:p>
          </p:txBody>
        </p:sp>
      </p:grp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67145" y="4869656"/>
            <a:ext cx="2133600" cy="273844"/>
          </a:xfrm>
        </p:spPr>
        <p:txBody>
          <a:bodyPr/>
          <a:lstStyle/>
          <a:p>
            <a:fld id="{4847FD20-ECFA-4009-B68D-1C94FE5F6BDC}" type="datetime8">
              <a:rPr lang="es-CO" smtClean="0"/>
              <a:t>03/06/2019 07:28 p.m.</a:t>
            </a:fld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99A0-27C9-4AAD-A9F4-4B9670A8BA9D}" type="slidenum">
              <a:rPr lang="es-ES" smtClean="0"/>
              <a:pPr/>
              <a:t>4</a:t>
            </a:fld>
            <a:endParaRPr lang="es-ES"/>
          </a:p>
        </p:txBody>
      </p:sp>
      <p:pic>
        <p:nvPicPr>
          <p:cNvPr id="17" name="16 Imagen"/>
          <p:cNvPicPr/>
          <p:nvPr/>
        </p:nvPicPr>
        <p:blipFill rotWithShape="1">
          <a:blip r:embed="rId2"/>
          <a:srcRect l="29090" t="26450" r="15078" b="51276"/>
          <a:stretch/>
        </p:blipFill>
        <p:spPr bwMode="auto">
          <a:xfrm>
            <a:off x="1551998" y="1830474"/>
            <a:ext cx="3130550" cy="9322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17 Imagen"/>
          <p:cNvPicPr/>
          <p:nvPr/>
        </p:nvPicPr>
        <p:blipFill rotWithShape="1">
          <a:blip r:embed="rId3"/>
          <a:srcRect l="10696" t="26914" r="36994" b="48724"/>
          <a:stretch/>
        </p:blipFill>
        <p:spPr bwMode="auto">
          <a:xfrm>
            <a:off x="1433945" y="3379416"/>
            <a:ext cx="2933065" cy="970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18 Imagen"/>
          <p:cNvPicPr/>
          <p:nvPr/>
        </p:nvPicPr>
        <p:blipFill rotWithShape="1">
          <a:blip r:embed="rId4"/>
          <a:srcRect l="29481" t="46172" r="41168" b="36427"/>
          <a:stretch/>
        </p:blipFill>
        <p:spPr bwMode="auto">
          <a:xfrm>
            <a:off x="5439630" y="1752323"/>
            <a:ext cx="3115945" cy="1038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19 Imagen"/>
          <p:cNvPicPr/>
          <p:nvPr/>
        </p:nvPicPr>
        <p:blipFill rotWithShape="1">
          <a:blip r:embed="rId5"/>
          <a:srcRect l="10567" t="20650" r="36211" b="51276"/>
          <a:stretch/>
        </p:blipFill>
        <p:spPr bwMode="auto">
          <a:xfrm>
            <a:off x="5532003" y="3465805"/>
            <a:ext cx="2984500" cy="884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25 CuadroTexto"/>
          <p:cNvSpPr txBox="1"/>
          <p:nvPr/>
        </p:nvSpPr>
        <p:spPr>
          <a:xfrm>
            <a:off x="1091045" y="218893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1</a:t>
            </a:r>
            <a:endParaRPr lang="es-CO" dirty="0"/>
          </a:p>
        </p:txBody>
      </p:sp>
      <p:sp>
        <p:nvSpPr>
          <p:cNvPr id="28" name="27 CuadroTexto"/>
          <p:cNvSpPr txBox="1"/>
          <p:nvPr/>
        </p:nvSpPr>
        <p:spPr>
          <a:xfrm>
            <a:off x="1071995" y="3680222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2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5096730" y="2189161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3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5189103" y="3680222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4</a:t>
            </a:r>
          </a:p>
        </p:txBody>
      </p:sp>
      <p:pic>
        <p:nvPicPr>
          <p:cNvPr id="32" name="Picture 10" descr="Resultado de imagen para estandar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866" y="607775"/>
            <a:ext cx="1015018" cy="101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13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4691" y="688741"/>
            <a:ext cx="8229600" cy="857250"/>
          </a:xfrm>
        </p:spPr>
        <p:txBody>
          <a:bodyPr/>
          <a:lstStyle/>
          <a:p>
            <a:r>
              <a:rPr lang="es-CO" dirty="0" smtClean="0"/>
              <a:t>ESPACIO DE REFLEXIÓN 1</a:t>
            </a:r>
            <a:endParaRPr lang="es-CO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187099"/>
              </p:ext>
            </p:extLst>
          </p:nvPr>
        </p:nvGraphicFramePr>
        <p:xfrm>
          <a:off x="457200" y="1728787"/>
          <a:ext cx="8229600" cy="2986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869656"/>
            <a:ext cx="2133600" cy="273844"/>
          </a:xfrm>
        </p:spPr>
        <p:txBody>
          <a:bodyPr/>
          <a:lstStyle/>
          <a:p>
            <a:fld id="{4847FD20-ECFA-4009-B68D-1C94FE5F6BDC}" type="datetime8">
              <a:rPr lang="es-CO" smtClean="0"/>
              <a:t>03/06/2019 07:28 p.m.</a:t>
            </a:fld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99A0-27C9-4AAD-A9F4-4B9670A8BA9D}" type="slidenum">
              <a:rPr lang="es-ES" smtClean="0"/>
              <a:pPr/>
              <a:t>5</a:t>
            </a:fld>
            <a:endParaRPr lang="es-ES"/>
          </a:p>
        </p:txBody>
      </p:sp>
      <p:pic>
        <p:nvPicPr>
          <p:cNvPr id="7" name="Picture 20" descr="Resultado de imagen para estandar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655" y="730766"/>
            <a:ext cx="1320255" cy="73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13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dirty="0" smtClean="0"/>
              <a:t>ERRORES Y DIFICULTADES </a:t>
            </a:r>
            <a:r>
              <a:rPr lang="es-CO" sz="2000" dirty="0" smtClean="0"/>
              <a:t>(Guerrero &amp; Torres, 2017)</a:t>
            </a:r>
            <a:endParaRPr lang="es-CO" sz="32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869656"/>
            <a:ext cx="2133600" cy="273844"/>
          </a:xfrm>
        </p:spPr>
        <p:txBody>
          <a:bodyPr/>
          <a:lstStyle/>
          <a:p>
            <a:fld id="{4847FD20-ECFA-4009-B68D-1C94FE5F6BDC}" type="datetime8">
              <a:rPr lang="es-CO" smtClean="0"/>
              <a:t>03/06/2019 07:28 p.m.</a:t>
            </a:fld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99A0-27C9-4AAD-A9F4-4B9670A8BA9D}" type="slidenum">
              <a:rPr lang="es-ES" smtClean="0"/>
              <a:pPr/>
              <a:t>6</a:t>
            </a:fld>
            <a:endParaRPr lang="es-E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-411" r="66944" b="60573"/>
          <a:stretch/>
        </p:blipFill>
        <p:spPr bwMode="auto">
          <a:xfrm>
            <a:off x="892629" y="1604527"/>
            <a:ext cx="1861457" cy="302850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93" r="66923" b="-1133"/>
          <a:stretch/>
        </p:blipFill>
        <p:spPr bwMode="auto">
          <a:xfrm>
            <a:off x="5833195" y="1493325"/>
            <a:ext cx="1852120" cy="325090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9 Imagen"/>
          <p:cNvPicPr/>
          <p:nvPr/>
        </p:nvPicPr>
        <p:blipFill rotWithShape="1">
          <a:blip r:embed="rId3"/>
          <a:srcRect l="48750" t="42296" r="38001" b="22357"/>
          <a:stretch/>
        </p:blipFill>
        <p:spPr bwMode="auto">
          <a:xfrm>
            <a:off x="3211285" y="1872343"/>
            <a:ext cx="2223817" cy="2698083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057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09140"/>
            <a:ext cx="8229600" cy="857250"/>
          </a:xfrm>
        </p:spPr>
        <p:txBody>
          <a:bodyPr>
            <a:normAutofit/>
          </a:bodyPr>
          <a:lstStyle/>
          <a:p>
            <a:r>
              <a:rPr lang="es-CO" sz="3600" dirty="0" smtClean="0"/>
              <a:t>PROPÓSITOS: PRUEBA DE CARACTERIZACIÓN </a:t>
            </a:r>
            <a:endParaRPr lang="es-CO" sz="36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75313" y="4869656"/>
            <a:ext cx="2133600" cy="273844"/>
          </a:xfrm>
        </p:spPr>
        <p:txBody>
          <a:bodyPr/>
          <a:lstStyle/>
          <a:p>
            <a:fld id="{4847FD20-ECFA-4009-B68D-1C94FE5F6BDC}" type="datetime8">
              <a:rPr lang="es-CO" smtClean="0"/>
              <a:t>03/06/2019 07:28 p.m.</a:t>
            </a:fld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99A0-27C9-4AAD-A9F4-4B9670A8BA9D}" type="slidenum">
              <a:rPr lang="es-ES" smtClean="0"/>
              <a:pPr/>
              <a:t>7</a:t>
            </a:fld>
            <a:endParaRPr lang="es-ES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335467043"/>
              </p:ext>
            </p:extLst>
          </p:nvPr>
        </p:nvGraphicFramePr>
        <p:xfrm>
          <a:off x="-496712" y="103776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213032533"/>
              </p:ext>
            </p:extLst>
          </p:nvPr>
        </p:nvGraphicFramePr>
        <p:xfrm>
          <a:off x="3259264" y="97710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038578" y="2044132"/>
            <a:ext cx="62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bg1"/>
                </a:solidFill>
              </a:rPr>
              <a:t>1</a:t>
            </a:r>
            <a:endParaRPr lang="es-CO" sz="3600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414889" y="3370576"/>
            <a:ext cx="62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763911" y="1939162"/>
            <a:ext cx="62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7162798" y="3370577"/>
            <a:ext cx="62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46651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SESIÓN 2</a:t>
            </a:r>
            <a:endParaRPr lang="es-CO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329318"/>
              </p:ext>
            </p:extLst>
          </p:nvPr>
        </p:nvGraphicFramePr>
        <p:xfrm>
          <a:off x="982290" y="1593122"/>
          <a:ext cx="7138128" cy="2726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48343" y="4869656"/>
            <a:ext cx="2133600" cy="273844"/>
          </a:xfrm>
        </p:spPr>
        <p:txBody>
          <a:bodyPr/>
          <a:lstStyle/>
          <a:p>
            <a:fld id="{4847FD20-ECFA-4009-B68D-1C94FE5F6BDC}" type="datetime8">
              <a:rPr lang="es-CO" smtClean="0"/>
              <a:t>03/06/2019 07:28 p.m.</a:t>
            </a:fld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99A0-27C9-4AAD-A9F4-4B9670A8BA9D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072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14408" y="811422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s-CO" sz="3200" dirty="0" smtClean="0"/>
              <a:t>RESULTADOS: PRUEBA DE </a:t>
            </a:r>
            <a:r>
              <a:rPr lang="es-CO" sz="3200" dirty="0"/>
              <a:t>CARACTERIZACIÓN</a:t>
            </a:r>
            <a:br>
              <a:rPr lang="es-CO" sz="3200" dirty="0"/>
            </a:br>
            <a:r>
              <a:rPr lang="es-CO" sz="2200" dirty="0" smtClean="0"/>
              <a:t>(RELME 33)</a:t>
            </a:r>
            <a:endParaRPr lang="es-CO" sz="22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216470" y="4866908"/>
            <a:ext cx="2133600" cy="273844"/>
          </a:xfrm>
        </p:spPr>
        <p:txBody>
          <a:bodyPr/>
          <a:lstStyle/>
          <a:p>
            <a:fld id="{4847FD20-ECFA-4009-B68D-1C94FE5F6BDC}" type="datetime8">
              <a:rPr lang="es-CO" smtClean="0"/>
              <a:t>03/06/2019 07:28 p.m.</a:t>
            </a:fld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107274" y="4574794"/>
            <a:ext cx="2057400" cy="274637"/>
          </a:xfrm>
        </p:spPr>
        <p:txBody>
          <a:bodyPr/>
          <a:lstStyle/>
          <a:p>
            <a:fld id="{C11C99A0-27C9-4AAD-A9F4-4B9670A8BA9D}" type="slidenum">
              <a:rPr lang="es-ES" smtClean="0"/>
              <a:pPr/>
              <a:t>9</a:t>
            </a:fld>
            <a:endParaRPr lang="es-ES"/>
          </a:p>
        </p:txBody>
      </p:sp>
      <p:pic>
        <p:nvPicPr>
          <p:cNvPr id="6" name="Picture 2" descr="Resultado de imagen para estanda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771" y="556311"/>
            <a:ext cx="745966" cy="98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ángulo 6"/>
          <p:cNvSpPr/>
          <p:nvPr/>
        </p:nvSpPr>
        <p:spPr>
          <a:xfrm>
            <a:off x="129137" y="1975165"/>
            <a:ext cx="18561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EHC</a:t>
            </a:r>
            <a:endParaRPr lang="es-E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7" name="Flecha: a la derecha con bandas 9"/>
          <p:cNvSpPr/>
          <p:nvPr/>
        </p:nvSpPr>
        <p:spPr>
          <a:xfrm>
            <a:off x="1710537" y="2166242"/>
            <a:ext cx="494939" cy="331795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/>
          </a:p>
        </p:txBody>
      </p:sp>
      <p:sp>
        <p:nvSpPr>
          <p:cNvPr id="28" name="Flecha: a la derecha con bandas 10"/>
          <p:cNvSpPr/>
          <p:nvPr/>
        </p:nvSpPr>
        <p:spPr>
          <a:xfrm>
            <a:off x="6695946" y="2186938"/>
            <a:ext cx="497746" cy="331795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/>
          </a:p>
        </p:txBody>
      </p:sp>
      <p:pic>
        <p:nvPicPr>
          <p:cNvPr id="29" name="Picture 8" descr="Resultado de imagen para estanda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73" y="1820870"/>
            <a:ext cx="893363" cy="89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Flecha: a la derecha con bandas 10"/>
          <p:cNvSpPr/>
          <p:nvPr/>
        </p:nvSpPr>
        <p:spPr>
          <a:xfrm>
            <a:off x="3751855" y="2146844"/>
            <a:ext cx="497746" cy="331795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/>
          </a:p>
        </p:txBody>
      </p:sp>
      <p:sp>
        <p:nvSpPr>
          <p:cNvPr id="31" name="30 CuadroTexto"/>
          <p:cNvSpPr txBox="1"/>
          <p:nvPr/>
        </p:nvSpPr>
        <p:spPr>
          <a:xfrm>
            <a:off x="2316067" y="2135379"/>
            <a:ext cx="1356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Descripción</a:t>
            </a:r>
            <a:endParaRPr lang="es-CO" dirty="0"/>
          </a:p>
        </p:txBody>
      </p:sp>
      <p:sp>
        <p:nvSpPr>
          <p:cNvPr id="32" name="31 CuadroTexto"/>
          <p:cNvSpPr txBox="1"/>
          <p:nvPr/>
        </p:nvSpPr>
        <p:spPr>
          <a:xfrm>
            <a:off x="4681731" y="2128705"/>
            <a:ext cx="1356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Imagen</a:t>
            </a:r>
            <a:endParaRPr lang="es-CO" dirty="0"/>
          </a:p>
        </p:txBody>
      </p:sp>
      <p:sp>
        <p:nvSpPr>
          <p:cNvPr id="33" name="Rectángulo 6"/>
          <p:cNvSpPr/>
          <p:nvPr/>
        </p:nvSpPr>
        <p:spPr>
          <a:xfrm>
            <a:off x="163140" y="2883065"/>
            <a:ext cx="18561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EHC</a:t>
            </a:r>
            <a:endParaRPr lang="es-E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4" name="Flecha: a la derecha con bandas 9"/>
          <p:cNvSpPr/>
          <p:nvPr/>
        </p:nvSpPr>
        <p:spPr>
          <a:xfrm>
            <a:off x="1744540" y="3074142"/>
            <a:ext cx="494939" cy="331795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/>
          </a:p>
        </p:txBody>
      </p:sp>
      <p:sp>
        <p:nvSpPr>
          <p:cNvPr id="35" name="Flecha: a la derecha con bandas 10"/>
          <p:cNvSpPr/>
          <p:nvPr/>
        </p:nvSpPr>
        <p:spPr>
          <a:xfrm>
            <a:off x="6729949" y="3094838"/>
            <a:ext cx="497746" cy="331795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/>
          </a:p>
        </p:txBody>
      </p:sp>
      <p:pic>
        <p:nvPicPr>
          <p:cNvPr id="36" name="Picture 8" descr="Resultado de imagen para estanda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076" y="2728770"/>
            <a:ext cx="893363" cy="89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Flecha: a la derecha con bandas 10"/>
          <p:cNvSpPr/>
          <p:nvPr/>
        </p:nvSpPr>
        <p:spPr>
          <a:xfrm>
            <a:off x="3785858" y="3054744"/>
            <a:ext cx="497746" cy="331795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/>
          </a:p>
        </p:txBody>
      </p:sp>
      <p:sp>
        <p:nvSpPr>
          <p:cNvPr id="38" name="37 CuadroTexto"/>
          <p:cNvSpPr txBox="1"/>
          <p:nvPr/>
        </p:nvSpPr>
        <p:spPr>
          <a:xfrm>
            <a:off x="2350070" y="3043279"/>
            <a:ext cx="1356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Descripción</a:t>
            </a:r>
            <a:endParaRPr lang="es-CO" dirty="0"/>
          </a:p>
        </p:txBody>
      </p:sp>
      <p:sp>
        <p:nvSpPr>
          <p:cNvPr id="39" name="38 CuadroTexto"/>
          <p:cNvSpPr txBox="1"/>
          <p:nvPr/>
        </p:nvSpPr>
        <p:spPr>
          <a:xfrm>
            <a:off x="4715734" y="3036605"/>
            <a:ext cx="1356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Imagen</a:t>
            </a:r>
            <a:endParaRPr lang="es-CO" dirty="0"/>
          </a:p>
        </p:txBody>
      </p:sp>
      <p:sp>
        <p:nvSpPr>
          <p:cNvPr id="40" name="Rectángulo 6"/>
          <p:cNvSpPr/>
          <p:nvPr/>
        </p:nvSpPr>
        <p:spPr>
          <a:xfrm>
            <a:off x="149811" y="3835726"/>
            <a:ext cx="18561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EHC</a:t>
            </a:r>
            <a:endParaRPr lang="es-E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1" name="Flecha: a la derecha con bandas 9"/>
          <p:cNvSpPr/>
          <p:nvPr/>
        </p:nvSpPr>
        <p:spPr>
          <a:xfrm>
            <a:off x="1731211" y="4026803"/>
            <a:ext cx="494939" cy="331795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/>
          </a:p>
        </p:txBody>
      </p:sp>
      <p:sp>
        <p:nvSpPr>
          <p:cNvPr id="42" name="Flecha: a la derecha con bandas 10"/>
          <p:cNvSpPr/>
          <p:nvPr/>
        </p:nvSpPr>
        <p:spPr>
          <a:xfrm>
            <a:off x="6716620" y="4047499"/>
            <a:ext cx="497746" cy="331795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/>
          </a:p>
        </p:txBody>
      </p:sp>
      <p:pic>
        <p:nvPicPr>
          <p:cNvPr id="43" name="Picture 8" descr="Resultado de imagen para estanda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747" y="3681431"/>
            <a:ext cx="893363" cy="89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Flecha: a la derecha con bandas 10"/>
          <p:cNvSpPr/>
          <p:nvPr/>
        </p:nvSpPr>
        <p:spPr>
          <a:xfrm>
            <a:off x="3772529" y="4007405"/>
            <a:ext cx="497746" cy="331795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/>
          </a:p>
        </p:txBody>
      </p:sp>
      <p:sp>
        <p:nvSpPr>
          <p:cNvPr id="45" name="44 CuadroTexto"/>
          <p:cNvSpPr txBox="1"/>
          <p:nvPr/>
        </p:nvSpPr>
        <p:spPr>
          <a:xfrm>
            <a:off x="2336741" y="3995940"/>
            <a:ext cx="1356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Descripción</a:t>
            </a:r>
            <a:endParaRPr lang="es-CO" dirty="0"/>
          </a:p>
        </p:txBody>
      </p:sp>
      <p:sp>
        <p:nvSpPr>
          <p:cNvPr id="46" name="45 CuadroTexto"/>
          <p:cNvSpPr txBox="1"/>
          <p:nvPr/>
        </p:nvSpPr>
        <p:spPr>
          <a:xfrm>
            <a:off x="4702405" y="3989266"/>
            <a:ext cx="1356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Imagen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1726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UPN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735</Words>
  <Application>Microsoft Office PowerPoint</Application>
  <PresentationFormat>Presentación en pantalla (16:9)</PresentationFormat>
  <Paragraphs>113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Aharoni</vt:lpstr>
      <vt:lpstr>Arial</vt:lpstr>
      <vt:lpstr>Calibri</vt:lpstr>
      <vt:lpstr>Impact</vt:lpstr>
      <vt:lpstr>Wingdings</vt:lpstr>
      <vt:lpstr>PPT UPN 1</vt:lpstr>
      <vt:lpstr>TIPIFICACIÓN Y SUPERACIÓN DE ERRORES Y DIFICULTADES EN LA CONSTRUCCIÓN DE TABLAS DE FRECUENCIAS EN AULAS REGULARES  -Taller-</vt:lpstr>
      <vt:lpstr>METODOLOGÍA DEL TALLER </vt:lpstr>
      <vt:lpstr>CONTEXTUALIZACIÓN</vt:lpstr>
      <vt:lpstr>PRUEBA DE CARACTERIZACIÓN</vt:lpstr>
      <vt:lpstr>ESPACIO DE REFLEXIÓN 1</vt:lpstr>
      <vt:lpstr>ERRORES Y DIFICULTADES (Guerrero &amp; Torres, 2017)</vt:lpstr>
      <vt:lpstr>PROPÓSITOS: PRUEBA DE CARACTERIZACIÓN </vt:lpstr>
      <vt:lpstr>SESIÓN 2</vt:lpstr>
      <vt:lpstr>RESULTADOS: PRUEBA DE CARACTERIZACIÓN (RELME 33)</vt:lpstr>
      <vt:lpstr>RESULTADOS: PRUEBA DE CARACTERIZACIÓN  (Guerrero &amp; Torres, 2017)</vt:lpstr>
      <vt:lpstr>ACTIVIDAD DE SUPERACIÓN </vt:lpstr>
      <vt:lpstr>ESPACIO DE REFLEXIÓN 2</vt:lpstr>
      <vt:lpstr>CONCLUSIONES </vt:lpstr>
      <vt:lpstr>REFERENCIAS </vt:lpstr>
      <vt:lpstr>Presentación de PowerPoint</vt:lpstr>
    </vt:vector>
  </TitlesOfParts>
  <Company>Universidad Pedagogica Nacional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Andrés Torres Bohórquez T.Bohórquez</dc:creator>
  <cp:lastModifiedBy>NA</cp:lastModifiedBy>
  <cp:revision>259</cp:revision>
  <dcterms:created xsi:type="dcterms:W3CDTF">2015-08-19T16:25:29Z</dcterms:created>
  <dcterms:modified xsi:type="dcterms:W3CDTF">2019-06-04T00:41:12Z</dcterms:modified>
</cp:coreProperties>
</file>