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8" r:id="rId3"/>
    <p:sldId id="259" r:id="rId4"/>
    <p:sldId id="285" r:id="rId5"/>
    <p:sldId id="265" r:id="rId6"/>
    <p:sldId id="286" r:id="rId7"/>
    <p:sldId id="269" r:id="rId8"/>
    <p:sldId id="287" r:id="rId9"/>
    <p:sldId id="288" r:id="rId10"/>
    <p:sldId id="276" r:id="rId11"/>
    <p:sldId id="279" r:id="rId12"/>
    <p:sldId id="28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50" autoAdjust="0"/>
    <p:restoredTop sz="94660"/>
  </p:normalViewPr>
  <p:slideViewPr>
    <p:cSldViewPr snapToGrid="0">
      <p:cViewPr>
        <p:scale>
          <a:sx n="42" d="100"/>
          <a:sy n="42" d="100"/>
        </p:scale>
        <p:origin x="1054" y="5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endyJohanna\Dropbox\Trabajo%20de%20Grado\Licenciaturas%20en%20Matematicas%20y%20afines%20estadisticos.xlsm" TargetMode="External" /><Relationship Id="rId2" Type="http://schemas.microsoft.com/office/2011/relationships/chartColorStyle" Target="colors1.xml" /><Relationship Id="rId1" Type="http://schemas.microsoft.com/office/2011/relationships/chartStyle" Target="style1.xml" 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endyJohanna\Dropbox\Trabajo%20de%20Grado\Licenciaturas%20en%20Matematicas%20y%20afines%20estadisticos.xlsm" TargetMode="External" /><Relationship Id="rId2" Type="http://schemas.microsoft.com/office/2011/relationships/chartColorStyle" Target="colors2.xml" /><Relationship Id="rId1" Type="http://schemas.microsoft.com/office/2011/relationships/chartStyle" Target="style2.xml" 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endyJohanna\Dropbox\Trabajo%20de%20Grado\Licenciaturas%20en%20Matematicas%20y%20afines%20estadisticos.xlsm" TargetMode="External" /><Relationship Id="rId2" Type="http://schemas.microsoft.com/office/2011/relationships/chartColorStyle" Target="colors3.xml" /><Relationship Id="rId1" Type="http://schemas.microsoft.com/office/2011/relationships/chartStyle" Target="style3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Carácter de las instituciones de educación superior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7FB-41D3-92C3-874C3EC7C6B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7FB-41D3-92C3-874C3EC7C6B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Resultados!$K$5:$K$6</c:f>
              <c:strCache>
                <c:ptCount val="2"/>
                <c:pt idx="0">
                  <c:v>Privadas</c:v>
                </c:pt>
                <c:pt idx="1">
                  <c:v>Publicas</c:v>
                </c:pt>
              </c:strCache>
            </c:strRef>
          </c:cat>
          <c:val>
            <c:numRef>
              <c:f>Resultados!$L$5:$L$6</c:f>
              <c:numCache>
                <c:formatCode>General</c:formatCode>
                <c:ptCount val="2"/>
                <c:pt idx="0">
                  <c:v>16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D6-4C4A-AC52-28ED693BC48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A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Metodología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EA3-4A02-9561-5C622DFC98F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EA3-4A02-9561-5C622DFC98F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EA3-4A02-9561-5C622DFC98FE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Resultados!$H$4:$H$6</c:f>
              <c:strCache>
                <c:ptCount val="3"/>
                <c:pt idx="0">
                  <c:v>Metodología</c:v>
                </c:pt>
                <c:pt idx="1">
                  <c:v>Distancia o virtual</c:v>
                </c:pt>
                <c:pt idx="2">
                  <c:v>Presencial</c:v>
                </c:pt>
              </c:strCache>
            </c:strRef>
          </c:cat>
          <c:val>
            <c:numRef>
              <c:f>Resultados!$I$4:$I$6</c:f>
              <c:numCache>
                <c:formatCode>General</c:formatCode>
                <c:ptCount val="3"/>
                <c:pt idx="1">
                  <c:v>9</c:v>
                </c:pt>
                <c:pt idx="2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3D-4EB9-BAEC-883D3881A5E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A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Duración (semestres)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069-4E5A-AE91-783CDF54CA0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069-4E5A-AE91-783CDF54CA0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069-4E5A-AE91-783CDF54CA0A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Resultados!$N$5:$N$7</c:f>
              <c:strCache>
                <c:ptCount val="3"/>
                <c:pt idx="0">
                  <c:v>10</c:v>
                </c:pt>
                <c:pt idx="1">
                  <c:v>Mayor a 10</c:v>
                </c:pt>
                <c:pt idx="2">
                  <c:v>Menor a 10</c:v>
                </c:pt>
              </c:strCache>
            </c:strRef>
          </c:cat>
          <c:val>
            <c:numRef>
              <c:f>Resultados!$O$5:$O$7</c:f>
              <c:numCache>
                <c:formatCode>General</c:formatCode>
                <c:ptCount val="3"/>
                <c:pt idx="0">
                  <c:v>31</c:v>
                </c:pt>
                <c:pt idx="1">
                  <c:v>3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F5-4806-BEC9-4964A9F31F2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A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g" 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g" 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g" 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g" 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g" 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g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9E4131-2D48-4B43-A1D2-8746A4EB80A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2856C72B-8741-49CB-84BF-0B83CE649812}">
      <dgm:prSet phldrT="[Texto]"/>
      <dgm:spPr/>
      <dgm:t>
        <a:bodyPr/>
        <a:lstStyle/>
        <a:p>
          <a:r>
            <a:rPr lang="es-CO" dirty="0"/>
            <a:t>Describir los programas</a:t>
          </a:r>
        </a:p>
      </dgm:t>
    </dgm:pt>
    <dgm:pt modelId="{7187B94A-F35C-4BA8-97E0-1F4152E0DD7E}" type="parTrans" cxnId="{6BF52DDD-B9B0-474F-8429-8167DA09A027}">
      <dgm:prSet/>
      <dgm:spPr/>
      <dgm:t>
        <a:bodyPr/>
        <a:lstStyle/>
        <a:p>
          <a:endParaRPr lang="es-CO"/>
        </a:p>
      </dgm:t>
    </dgm:pt>
    <dgm:pt modelId="{57E1176B-49A5-4C48-AE41-005C03EE0251}" type="sibTrans" cxnId="{6BF52DDD-B9B0-474F-8429-8167DA09A027}">
      <dgm:prSet/>
      <dgm:spPr/>
      <dgm:t>
        <a:bodyPr/>
        <a:lstStyle/>
        <a:p>
          <a:endParaRPr lang="es-CO"/>
        </a:p>
      </dgm:t>
    </dgm:pt>
    <dgm:pt modelId="{84A46E1C-3806-4688-A231-1652D2D96AD3}">
      <dgm:prSet phldrT="[Texto]"/>
      <dgm:spPr/>
      <dgm:t>
        <a:bodyPr/>
        <a:lstStyle/>
        <a:p>
          <a:r>
            <a:rPr lang="es-CO" dirty="0"/>
            <a:t>Analizar la normatividad y documentos teóricos </a:t>
          </a:r>
        </a:p>
      </dgm:t>
    </dgm:pt>
    <dgm:pt modelId="{D518462C-5B83-4F8C-A32B-C7BC5FF61F24}" type="parTrans" cxnId="{2BB14776-BDB0-4598-9F17-65D6BF340825}">
      <dgm:prSet/>
      <dgm:spPr/>
      <dgm:t>
        <a:bodyPr/>
        <a:lstStyle/>
        <a:p>
          <a:endParaRPr lang="es-CO"/>
        </a:p>
      </dgm:t>
    </dgm:pt>
    <dgm:pt modelId="{293DED5D-86B4-46A8-89DF-E6B60FEC871C}" type="sibTrans" cxnId="{2BB14776-BDB0-4598-9F17-65D6BF340825}">
      <dgm:prSet/>
      <dgm:spPr/>
      <dgm:t>
        <a:bodyPr/>
        <a:lstStyle/>
        <a:p>
          <a:endParaRPr lang="es-CO"/>
        </a:p>
      </dgm:t>
    </dgm:pt>
    <dgm:pt modelId="{9E2E079C-75DA-4FB1-BBD2-DE893502CFB0}">
      <dgm:prSet phldrT="[Texto]"/>
      <dgm:spPr/>
      <dgm:t>
        <a:bodyPr/>
        <a:lstStyle/>
        <a:p>
          <a:r>
            <a:rPr lang="es-CO" dirty="0"/>
            <a:t>Proponer elementos de reflexión </a:t>
          </a:r>
        </a:p>
      </dgm:t>
    </dgm:pt>
    <dgm:pt modelId="{A0B2693C-9A7F-4891-A9D1-9C8C49E403CA}" type="parTrans" cxnId="{EFF6A9B1-07F3-4812-BC9B-CF5598653D87}">
      <dgm:prSet/>
      <dgm:spPr/>
      <dgm:t>
        <a:bodyPr/>
        <a:lstStyle/>
        <a:p>
          <a:endParaRPr lang="es-CO"/>
        </a:p>
      </dgm:t>
    </dgm:pt>
    <dgm:pt modelId="{1D780768-F792-4FD7-885E-FF4E264814FB}" type="sibTrans" cxnId="{EFF6A9B1-07F3-4812-BC9B-CF5598653D87}">
      <dgm:prSet/>
      <dgm:spPr/>
      <dgm:t>
        <a:bodyPr/>
        <a:lstStyle/>
        <a:p>
          <a:endParaRPr lang="es-CO"/>
        </a:p>
      </dgm:t>
    </dgm:pt>
    <dgm:pt modelId="{F0FC7873-1302-49D4-8EEA-F3BBC517A6E1}" type="pres">
      <dgm:prSet presAssocID="{459E4131-2D48-4B43-A1D2-8746A4EB80A3}" presName="arrowDiagram" presStyleCnt="0">
        <dgm:presLayoutVars>
          <dgm:chMax val="5"/>
          <dgm:dir/>
          <dgm:resizeHandles val="exact"/>
        </dgm:presLayoutVars>
      </dgm:prSet>
      <dgm:spPr/>
    </dgm:pt>
    <dgm:pt modelId="{2525DEF0-B9B0-4249-9FE1-066EF9745EFC}" type="pres">
      <dgm:prSet presAssocID="{459E4131-2D48-4B43-A1D2-8746A4EB80A3}" presName="arrow" presStyleLbl="bgShp" presStyleIdx="0" presStyleCnt="1"/>
      <dgm:spPr/>
    </dgm:pt>
    <dgm:pt modelId="{0CBBA9F5-88FE-4AD6-B541-781FBC86B9C9}" type="pres">
      <dgm:prSet presAssocID="{459E4131-2D48-4B43-A1D2-8746A4EB80A3}" presName="arrowDiagram3" presStyleCnt="0"/>
      <dgm:spPr/>
    </dgm:pt>
    <dgm:pt modelId="{15E6453A-49B1-4581-A51B-96FACA47EC88}" type="pres">
      <dgm:prSet presAssocID="{2856C72B-8741-49CB-84BF-0B83CE649812}" presName="bullet3a" presStyleLbl="node1" presStyleIdx="0" presStyleCnt="3"/>
      <dgm:spPr/>
    </dgm:pt>
    <dgm:pt modelId="{BD30BA2A-9A08-430A-98C4-5595EF71C745}" type="pres">
      <dgm:prSet presAssocID="{2856C72B-8741-49CB-84BF-0B83CE649812}" presName="textBox3a" presStyleLbl="revTx" presStyleIdx="0" presStyleCnt="3">
        <dgm:presLayoutVars>
          <dgm:bulletEnabled val="1"/>
        </dgm:presLayoutVars>
      </dgm:prSet>
      <dgm:spPr/>
    </dgm:pt>
    <dgm:pt modelId="{2E51C032-DEFC-49F3-ADB2-AAC4E6D8139F}" type="pres">
      <dgm:prSet presAssocID="{84A46E1C-3806-4688-A231-1652D2D96AD3}" presName="bullet3b" presStyleLbl="node1" presStyleIdx="1" presStyleCnt="3"/>
      <dgm:spPr/>
    </dgm:pt>
    <dgm:pt modelId="{B5C2BD0D-22E3-4A10-9895-2BC3CCD3CCE2}" type="pres">
      <dgm:prSet presAssocID="{84A46E1C-3806-4688-A231-1652D2D96AD3}" presName="textBox3b" presStyleLbl="revTx" presStyleIdx="1" presStyleCnt="3">
        <dgm:presLayoutVars>
          <dgm:bulletEnabled val="1"/>
        </dgm:presLayoutVars>
      </dgm:prSet>
      <dgm:spPr/>
    </dgm:pt>
    <dgm:pt modelId="{BA195B85-6604-4B8C-A339-FEAA9F40DE58}" type="pres">
      <dgm:prSet presAssocID="{9E2E079C-75DA-4FB1-BBD2-DE893502CFB0}" presName="bullet3c" presStyleLbl="node1" presStyleIdx="2" presStyleCnt="3"/>
      <dgm:spPr/>
    </dgm:pt>
    <dgm:pt modelId="{FCF68AD7-7DFF-4E94-A21E-FEAFEB03DD60}" type="pres">
      <dgm:prSet presAssocID="{9E2E079C-75DA-4FB1-BBD2-DE893502CFB0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94501749-5AF1-46AD-9C67-27002E1A6AEF}" type="presOf" srcId="{9E2E079C-75DA-4FB1-BBD2-DE893502CFB0}" destId="{FCF68AD7-7DFF-4E94-A21E-FEAFEB03DD60}" srcOrd="0" destOrd="0" presId="urn:microsoft.com/office/officeart/2005/8/layout/arrow2"/>
    <dgm:cxn modelId="{18EE284B-870D-4C5E-B979-86A9B12A4AB5}" type="presOf" srcId="{84A46E1C-3806-4688-A231-1652D2D96AD3}" destId="{B5C2BD0D-22E3-4A10-9895-2BC3CCD3CCE2}" srcOrd="0" destOrd="0" presId="urn:microsoft.com/office/officeart/2005/8/layout/arrow2"/>
    <dgm:cxn modelId="{2BB14776-BDB0-4598-9F17-65D6BF340825}" srcId="{459E4131-2D48-4B43-A1D2-8746A4EB80A3}" destId="{84A46E1C-3806-4688-A231-1652D2D96AD3}" srcOrd="1" destOrd="0" parTransId="{D518462C-5B83-4F8C-A32B-C7BC5FF61F24}" sibTransId="{293DED5D-86B4-46A8-89DF-E6B60FEC871C}"/>
    <dgm:cxn modelId="{EFF6A9B1-07F3-4812-BC9B-CF5598653D87}" srcId="{459E4131-2D48-4B43-A1D2-8746A4EB80A3}" destId="{9E2E079C-75DA-4FB1-BBD2-DE893502CFB0}" srcOrd="2" destOrd="0" parTransId="{A0B2693C-9A7F-4891-A9D1-9C8C49E403CA}" sibTransId="{1D780768-F792-4FD7-885E-FF4E264814FB}"/>
    <dgm:cxn modelId="{6BF52DDD-B9B0-474F-8429-8167DA09A027}" srcId="{459E4131-2D48-4B43-A1D2-8746A4EB80A3}" destId="{2856C72B-8741-49CB-84BF-0B83CE649812}" srcOrd="0" destOrd="0" parTransId="{7187B94A-F35C-4BA8-97E0-1F4152E0DD7E}" sibTransId="{57E1176B-49A5-4C48-AE41-005C03EE0251}"/>
    <dgm:cxn modelId="{BA069CEC-90C2-44B6-9893-4E0967956489}" type="presOf" srcId="{459E4131-2D48-4B43-A1D2-8746A4EB80A3}" destId="{F0FC7873-1302-49D4-8EEA-F3BBC517A6E1}" srcOrd="0" destOrd="0" presId="urn:microsoft.com/office/officeart/2005/8/layout/arrow2"/>
    <dgm:cxn modelId="{0D5296F6-FF0D-4DB3-A29A-230CA47A7904}" type="presOf" srcId="{2856C72B-8741-49CB-84BF-0B83CE649812}" destId="{BD30BA2A-9A08-430A-98C4-5595EF71C745}" srcOrd="0" destOrd="0" presId="urn:microsoft.com/office/officeart/2005/8/layout/arrow2"/>
    <dgm:cxn modelId="{CB355E1A-4A05-4F39-B4C9-D11F8FE63E5B}" type="presParOf" srcId="{F0FC7873-1302-49D4-8EEA-F3BBC517A6E1}" destId="{2525DEF0-B9B0-4249-9FE1-066EF9745EFC}" srcOrd="0" destOrd="0" presId="urn:microsoft.com/office/officeart/2005/8/layout/arrow2"/>
    <dgm:cxn modelId="{A6A68365-7C73-4C7F-A45B-0DEBDF4D3054}" type="presParOf" srcId="{F0FC7873-1302-49D4-8EEA-F3BBC517A6E1}" destId="{0CBBA9F5-88FE-4AD6-B541-781FBC86B9C9}" srcOrd="1" destOrd="0" presId="urn:microsoft.com/office/officeart/2005/8/layout/arrow2"/>
    <dgm:cxn modelId="{C5461B46-A45D-48C6-A277-6524E23246FB}" type="presParOf" srcId="{0CBBA9F5-88FE-4AD6-B541-781FBC86B9C9}" destId="{15E6453A-49B1-4581-A51B-96FACA47EC88}" srcOrd="0" destOrd="0" presId="urn:microsoft.com/office/officeart/2005/8/layout/arrow2"/>
    <dgm:cxn modelId="{9CF306CB-3CDF-4EBF-B9D8-0DED10AE4698}" type="presParOf" srcId="{0CBBA9F5-88FE-4AD6-B541-781FBC86B9C9}" destId="{BD30BA2A-9A08-430A-98C4-5595EF71C745}" srcOrd="1" destOrd="0" presId="urn:microsoft.com/office/officeart/2005/8/layout/arrow2"/>
    <dgm:cxn modelId="{1EF344BA-AC22-49AB-81FD-E4002224A5FC}" type="presParOf" srcId="{0CBBA9F5-88FE-4AD6-B541-781FBC86B9C9}" destId="{2E51C032-DEFC-49F3-ADB2-AAC4E6D8139F}" srcOrd="2" destOrd="0" presId="urn:microsoft.com/office/officeart/2005/8/layout/arrow2"/>
    <dgm:cxn modelId="{45A5EB11-F8B2-4B0B-A03D-ACE24B2A17ED}" type="presParOf" srcId="{0CBBA9F5-88FE-4AD6-B541-781FBC86B9C9}" destId="{B5C2BD0D-22E3-4A10-9895-2BC3CCD3CCE2}" srcOrd="3" destOrd="0" presId="urn:microsoft.com/office/officeart/2005/8/layout/arrow2"/>
    <dgm:cxn modelId="{CCE21D50-672B-4CA4-80CD-998093076206}" type="presParOf" srcId="{0CBBA9F5-88FE-4AD6-B541-781FBC86B9C9}" destId="{BA195B85-6604-4B8C-A339-FEAA9F40DE58}" srcOrd="4" destOrd="0" presId="urn:microsoft.com/office/officeart/2005/8/layout/arrow2"/>
    <dgm:cxn modelId="{B9A7DBBA-11FB-46ED-812B-F33B0E53183B}" type="presParOf" srcId="{0CBBA9F5-88FE-4AD6-B541-781FBC86B9C9}" destId="{FCF68AD7-7DFF-4E94-A21E-FEAFEB03DD60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74D3B76-447C-48F0-ACE1-612F6D8CDF1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8B5EAEC3-6593-44F3-B462-86A88F651813}">
      <dgm:prSet phldrT="[Texto]" custT="1"/>
      <dgm:spPr/>
      <dgm:t>
        <a:bodyPr/>
        <a:lstStyle/>
        <a:p>
          <a:r>
            <a:rPr lang="es-CO" sz="1800" dirty="0"/>
            <a:t> </a:t>
          </a:r>
          <a:r>
            <a:rPr lang="es-CO" sz="2000" dirty="0"/>
            <a:t>INTERACCIONAL</a:t>
          </a:r>
        </a:p>
      </dgm:t>
    </dgm:pt>
    <dgm:pt modelId="{3C666563-73C9-43D4-B84E-6826451ED379}" type="parTrans" cxnId="{D0F49F70-81FA-4174-995E-5078844ACFDA}">
      <dgm:prSet/>
      <dgm:spPr/>
      <dgm:t>
        <a:bodyPr/>
        <a:lstStyle/>
        <a:p>
          <a:endParaRPr lang="es-CO"/>
        </a:p>
      </dgm:t>
    </dgm:pt>
    <dgm:pt modelId="{FDAD3E04-1807-47BA-8B04-127E282C3FB1}" type="sibTrans" cxnId="{D0F49F70-81FA-4174-995E-5078844ACFDA}">
      <dgm:prSet/>
      <dgm:spPr/>
      <dgm:t>
        <a:bodyPr/>
        <a:lstStyle/>
        <a:p>
          <a:endParaRPr lang="es-CO"/>
        </a:p>
      </dgm:t>
    </dgm:pt>
    <dgm:pt modelId="{8756F1FA-F6AF-4969-8824-A5A7CA5D1AB2}">
      <dgm:prSet phldrT="[Texto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CO" sz="800" dirty="0"/>
            <a:t>Para prever, implementar y evaluar secuencias de interacciones entre el profesor y los estudiantes (Godino, 2009).</a:t>
          </a:r>
        </a:p>
      </dgm:t>
    </dgm:pt>
    <dgm:pt modelId="{71C90F35-A1B5-4146-862B-1B246FEE0127}" type="parTrans" cxnId="{49CE32AE-0CC3-4DCD-B43C-0D4262EA41EB}">
      <dgm:prSet/>
      <dgm:spPr/>
      <dgm:t>
        <a:bodyPr/>
        <a:lstStyle/>
        <a:p>
          <a:endParaRPr lang="es-CO"/>
        </a:p>
      </dgm:t>
    </dgm:pt>
    <dgm:pt modelId="{8E7596FB-6264-4EC3-BCFA-3924D52DB8BC}" type="sibTrans" cxnId="{49CE32AE-0CC3-4DCD-B43C-0D4262EA41EB}">
      <dgm:prSet/>
      <dgm:spPr/>
      <dgm:t>
        <a:bodyPr/>
        <a:lstStyle/>
        <a:p>
          <a:endParaRPr lang="es-CO"/>
        </a:p>
      </dgm:t>
    </dgm:pt>
    <dgm:pt modelId="{8BD75023-27BF-434F-A184-0FC65AE2BDC2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CO" sz="800" dirty="0"/>
            <a:t>Para comunicarse de</a:t>
          </a:r>
        </a:p>
        <a:p>
          <a:pPr>
            <a:buFont typeface="Symbol" panose="05050102010706020507" pitchFamily="18" charset="2"/>
            <a:buChar char=""/>
          </a:pPr>
          <a:r>
            <a:rPr lang="es-CO" sz="800" dirty="0"/>
            <a:t> manera efectiva y </a:t>
          </a:r>
        </a:p>
        <a:p>
          <a:pPr>
            <a:buFont typeface="Symbol" panose="05050102010706020507" pitchFamily="18" charset="2"/>
            <a:buChar char=""/>
          </a:pPr>
          <a:r>
            <a:rPr lang="es-CO" sz="800" dirty="0"/>
            <a:t>por diferentes medios,</a:t>
          </a:r>
        </a:p>
        <a:p>
          <a:pPr>
            <a:buFont typeface="Symbol" panose="05050102010706020507" pitchFamily="18" charset="2"/>
            <a:buChar char=""/>
          </a:pPr>
          <a:r>
            <a:rPr lang="es-CO" sz="800" dirty="0"/>
            <a:t> en la lengua </a:t>
          </a:r>
          <a:r>
            <a:rPr lang="es-CO" sz="800" dirty="0" err="1"/>
            <a:t>matern</a:t>
          </a:r>
          <a:endParaRPr lang="es-CO" sz="800" dirty="0"/>
        </a:p>
        <a:p>
          <a:pPr>
            <a:buFont typeface="Symbol" panose="05050102010706020507" pitchFamily="18" charset="2"/>
            <a:buChar char=""/>
          </a:pPr>
          <a:r>
            <a:rPr lang="es-CO" sz="800" dirty="0"/>
            <a:t>a y extranjera. (MEN, 2010).</a:t>
          </a:r>
        </a:p>
      </dgm:t>
    </dgm:pt>
    <dgm:pt modelId="{EBA29372-B68E-4B79-B2CD-93E681FC1086}" type="parTrans" cxnId="{74C98C3D-1E3E-4BD3-B5CD-42EEAF4305EA}">
      <dgm:prSet/>
      <dgm:spPr/>
      <dgm:t>
        <a:bodyPr/>
        <a:lstStyle/>
        <a:p>
          <a:endParaRPr lang="es-CO"/>
        </a:p>
      </dgm:t>
    </dgm:pt>
    <dgm:pt modelId="{2056153B-D3F5-4C70-97A3-A700DCE4AFE9}" type="sibTrans" cxnId="{74C98C3D-1E3E-4BD3-B5CD-42EEAF4305EA}">
      <dgm:prSet/>
      <dgm:spPr/>
      <dgm:t>
        <a:bodyPr/>
        <a:lstStyle/>
        <a:p>
          <a:endParaRPr lang="es-CO"/>
        </a:p>
      </dgm:t>
    </dgm:pt>
    <dgm:pt modelId="{E85AB3EC-E957-406A-A5EF-9999827E3704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CO" sz="800" dirty="0"/>
            <a:t>De los estudiantes como</a:t>
          </a:r>
        </a:p>
        <a:p>
          <a:pPr>
            <a:buFont typeface="Symbol" panose="05050102010706020507" pitchFamily="18" charset="2"/>
            <a:buChar char=""/>
          </a:pPr>
          <a:r>
            <a:rPr lang="es-CO" sz="800" dirty="0"/>
            <a:t> personas que aprenden,</a:t>
          </a:r>
        </a:p>
        <a:p>
          <a:pPr>
            <a:buFont typeface="Symbol" panose="05050102010706020507" pitchFamily="18" charset="2"/>
            <a:buChar char=""/>
          </a:pPr>
          <a:r>
            <a:rPr lang="es-CO" sz="800" dirty="0"/>
            <a:t> para utilizar un lenguaje</a:t>
          </a:r>
        </a:p>
        <a:p>
          <a:pPr>
            <a:buFont typeface="Symbol" panose="05050102010706020507" pitchFamily="18" charset="2"/>
            <a:buChar char=""/>
          </a:pPr>
          <a:r>
            <a:rPr lang="es-CO" sz="800" dirty="0"/>
            <a:t> apropiado para el nivel </a:t>
          </a:r>
        </a:p>
        <a:p>
          <a:pPr>
            <a:buFont typeface="Symbol" panose="05050102010706020507" pitchFamily="18" charset="2"/>
            <a:buChar char=""/>
          </a:pPr>
          <a:r>
            <a:rPr lang="es-CO" sz="800" dirty="0"/>
            <a:t>y estudiantes a cargo</a:t>
          </a:r>
        </a:p>
        <a:p>
          <a:pPr>
            <a:buFont typeface="Symbol" panose="05050102010706020507" pitchFamily="18" charset="2"/>
            <a:buChar char=""/>
          </a:pPr>
          <a:r>
            <a:rPr lang="es-CO" sz="800" dirty="0"/>
            <a:t> (Schoenfeld y Kilpatrick, 2008</a:t>
          </a:r>
          <a:r>
            <a:rPr lang="es-CO" sz="400" dirty="0"/>
            <a:t>).</a:t>
          </a:r>
        </a:p>
      </dgm:t>
    </dgm:pt>
    <dgm:pt modelId="{45478F4F-482F-4FC8-ABF1-255CAD0CD93B}" type="parTrans" cxnId="{ACABF5F6-9719-4D63-B0FE-72D3026F4D9A}">
      <dgm:prSet/>
      <dgm:spPr/>
      <dgm:t>
        <a:bodyPr/>
        <a:lstStyle/>
        <a:p>
          <a:endParaRPr lang="es-CO"/>
        </a:p>
      </dgm:t>
    </dgm:pt>
    <dgm:pt modelId="{EC377B11-F942-4263-B83A-7E74CB80ADDE}" type="sibTrans" cxnId="{ACABF5F6-9719-4D63-B0FE-72D3026F4D9A}">
      <dgm:prSet/>
      <dgm:spPr/>
      <dgm:t>
        <a:bodyPr/>
        <a:lstStyle/>
        <a:p>
          <a:endParaRPr lang="es-CO"/>
        </a:p>
      </dgm:t>
    </dgm:pt>
    <dgm:pt modelId="{3D591F07-B5FB-4B9C-B4FA-AFD9E415278B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CO" sz="800" dirty="0"/>
            <a:t>Para desarrollar normas</a:t>
          </a:r>
        </a:p>
        <a:p>
          <a:pPr>
            <a:buFont typeface="Symbol" panose="05050102010706020507" pitchFamily="18" charset="2"/>
            <a:buChar char=""/>
          </a:pPr>
          <a:r>
            <a:rPr lang="es-CO" sz="800" dirty="0"/>
            <a:t> de clase que apoyen</a:t>
          </a:r>
        </a:p>
        <a:p>
          <a:pPr>
            <a:buFont typeface="Symbol" panose="05050102010706020507" pitchFamily="18" charset="2"/>
            <a:buChar char=""/>
          </a:pPr>
          <a:r>
            <a:rPr lang="es-CO" sz="800" dirty="0"/>
            <a:t> el discurso del profesor </a:t>
          </a:r>
        </a:p>
        <a:p>
          <a:pPr>
            <a:buFont typeface="Symbol" panose="05050102010706020507" pitchFamily="18" charset="2"/>
            <a:buChar char=""/>
          </a:pPr>
          <a:r>
            <a:rPr lang="es-CO" sz="800" dirty="0"/>
            <a:t>(Schoenfeld y Kilpatrick, 2008).</a:t>
          </a:r>
        </a:p>
      </dgm:t>
    </dgm:pt>
    <dgm:pt modelId="{DC863999-D942-4285-8F28-DB36381CC1EB}" type="parTrans" cxnId="{066F958D-4B49-46FA-BEA2-841DAE83AF89}">
      <dgm:prSet/>
      <dgm:spPr/>
      <dgm:t>
        <a:bodyPr/>
        <a:lstStyle/>
        <a:p>
          <a:endParaRPr lang="es-CO"/>
        </a:p>
      </dgm:t>
    </dgm:pt>
    <dgm:pt modelId="{ACC5AF91-EF18-46FB-9BED-5E78AE7A3D54}" type="sibTrans" cxnId="{066F958D-4B49-46FA-BEA2-841DAE83AF89}">
      <dgm:prSet/>
      <dgm:spPr/>
      <dgm:t>
        <a:bodyPr/>
        <a:lstStyle/>
        <a:p>
          <a:endParaRPr lang="es-CO"/>
        </a:p>
      </dgm:t>
    </dgm:pt>
    <dgm:pt modelId="{AF305A94-AFFB-46A8-8619-207BE4510A4B}">
      <dgm:prSet custT="1"/>
      <dgm:spPr/>
      <dgm:t>
        <a:bodyPr/>
        <a:lstStyle/>
        <a:p>
          <a:r>
            <a:rPr lang="es-CO" sz="800" dirty="0"/>
            <a:t>Para construir relaciones </a:t>
          </a:r>
        </a:p>
        <a:p>
          <a:r>
            <a:rPr lang="es-CO" sz="800" dirty="0"/>
            <a:t>entre profesor y estudiante</a:t>
          </a:r>
        </a:p>
        <a:p>
          <a:r>
            <a:rPr lang="es-CO" sz="800" dirty="0"/>
            <a:t> para que este último colabore</a:t>
          </a:r>
        </a:p>
        <a:p>
          <a:r>
            <a:rPr lang="es-CO" sz="800" dirty="0"/>
            <a:t> de manera significativa en </a:t>
          </a:r>
          <a:r>
            <a:rPr lang="es-CO" sz="800" dirty="0" err="1"/>
            <a:t>clas</a:t>
          </a:r>
          <a:endParaRPr lang="es-CO" sz="800" dirty="0"/>
        </a:p>
        <a:p>
          <a:r>
            <a:rPr lang="es-CO" sz="800" dirty="0"/>
            <a:t>e (Schoenfeld y Kilpatrick, 2008).</a:t>
          </a:r>
        </a:p>
      </dgm:t>
    </dgm:pt>
    <dgm:pt modelId="{79772478-2734-4812-BCDE-448932527B63}" type="parTrans" cxnId="{2D8B3638-50A7-4AD6-BF04-1D0F48EF3670}">
      <dgm:prSet/>
      <dgm:spPr/>
      <dgm:t>
        <a:bodyPr/>
        <a:lstStyle/>
        <a:p>
          <a:endParaRPr lang="es-CO"/>
        </a:p>
      </dgm:t>
    </dgm:pt>
    <dgm:pt modelId="{BFAEFC19-FA97-4D72-9EF4-895E06CC9262}" type="sibTrans" cxnId="{2D8B3638-50A7-4AD6-BF04-1D0F48EF3670}">
      <dgm:prSet/>
      <dgm:spPr/>
      <dgm:t>
        <a:bodyPr/>
        <a:lstStyle/>
        <a:p>
          <a:endParaRPr lang="es-CO"/>
        </a:p>
      </dgm:t>
    </dgm:pt>
    <dgm:pt modelId="{F3118472-60C1-49F2-8CC5-27D8855F1324}" type="pres">
      <dgm:prSet presAssocID="{174D3B76-447C-48F0-ACE1-612F6D8CDF1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AF7BD90-F75F-477F-9FC4-0A776F80B52A}" type="pres">
      <dgm:prSet presAssocID="{8B5EAEC3-6593-44F3-B462-86A88F651813}" presName="root1" presStyleCnt="0"/>
      <dgm:spPr/>
    </dgm:pt>
    <dgm:pt modelId="{5CA21690-7274-4D58-AFE4-2A3FF0CEA2C7}" type="pres">
      <dgm:prSet presAssocID="{8B5EAEC3-6593-44F3-B462-86A88F651813}" presName="LevelOneTextNode" presStyleLbl="node0" presStyleIdx="0" presStyleCnt="1" custScaleX="75241" custScaleY="112487">
        <dgm:presLayoutVars>
          <dgm:chPref val="3"/>
        </dgm:presLayoutVars>
      </dgm:prSet>
      <dgm:spPr/>
    </dgm:pt>
    <dgm:pt modelId="{23DACA3A-18D7-4694-8F18-011B43D6E705}" type="pres">
      <dgm:prSet presAssocID="{8B5EAEC3-6593-44F3-B462-86A88F651813}" presName="level2hierChild" presStyleCnt="0"/>
      <dgm:spPr/>
    </dgm:pt>
    <dgm:pt modelId="{5B2EDEA9-3F10-4DE7-A785-3253EC0407D6}" type="pres">
      <dgm:prSet presAssocID="{71C90F35-A1B5-4146-862B-1B246FEE0127}" presName="conn2-1" presStyleLbl="parChTrans1D2" presStyleIdx="0" presStyleCnt="5"/>
      <dgm:spPr/>
    </dgm:pt>
    <dgm:pt modelId="{710275BD-97F7-4869-9692-68A136E7A622}" type="pres">
      <dgm:prSet presAssocID="{71C90F35-A1B5-4146-862B-1B246FEE0127}" presName="connTx" presStyleLbl="parChTrans1D2" presStyleIdx="0" presStyleCnt="5"/>
      <dgm:spPr/>
    </dgm:pt>
    <dgm:pt modelId="{99AC0880-8661-465C-B6A4-79069CA7EDE4}" type="pres">
      <dgm:prSet presAssocID="{8756F1FA-F6AF-4969-8824-A5A7CA5D1AB2}" presName="root2" presStyleCnt="0"/>
      <dgm:spPr/>
    </dgm:pt>
    <dgm:pt modelId="{2BE20863-5582-4B0D-A2D1-0F09AAA140EB}" type="pres">
      <dgm:prSet presAssocID="{8756F1FA-F6AF-4969-8824-A5A7CA5D1AB2}" presName="LevelTwoTextNode" presStyleLbl="node2" presStyleIdx="0" presStyleCnt="5" custScaleY="302109">
        <dgm:presLayoutVars>
          <dgm:chPref val="3"/>
        </dgm:presLayoutVars>
      </dgm:prSet>
      <dgm:spPr/>
    </dgm:pt>
    <dgm:pt modelId="{F86E8F51-EA28-4FDE-A393-3549776ABD5A}" type="pres">
      <dgm:prSet presAssocID="{8756F1FA-F6AF-4969-8824-A5A7CA5D1AB2}" presName="level3hierChild" presStyleCnt="0"/>
      <dgm:spPr/>
    </dgm:pt>
    <dgm:pt modelId="{8816353E-79B8-4504-BE4E-D3CCE68C2634}" type="pres">
      <dgm:prSet presAssocID="{EBA29372-B68E-4B79-B2CD-93E681FC1086}" presName="conn2-1" presStyleLbl="parChTrans1D2" presStyleIdx="1" presStyleCnt="5"/>
      <dgm:spPr/>
    </dgm:pt>
    <dgm:pt modelId="{F7B26D79-AEE8-4467-89A1-7365E32268C5}" type="pres">
      <dgm:prSet presAssocID="{EBA29372-B68E-4B79-B2CD-93E681FC1086}" presName="connTx" presStyleLbl="parChTrans1D2" presStyleIdx="1" presStyleCnt="5"/>
      <dgm:spPr/>
    </dgm:pt>
    <dgm:pt modelId="{B98BD9AE-EF57-4504-9E5A-5275CD0EE9BD}" type="pres">
      <dgm:prSet presAssocID="{8BD75023-27BF-434F-A184-0FC65AE2BDC2}" presName="root2" presStyleCnt="0"/>
      <dgm:spPr/>
    </dgm:pt>
    <dgm:pt modelId="{C6B0466C-6760-45D1-AB82-014A57B22EF1}" type="pres">
      <dgm:prSet presAssocID="{8BD75023-27BF-434F-A184-0FC65AE2BDC2}" presName="LevelTwoTextNode" presStyleLbl="node2" presStyleIdx="1" presStyleCnt="5" custScaleY="238298">
        <dgm:presLayoutVars>
          <dgm:chPref val="3"/>
        </dgm:presLayoutVars>
      </dgm:prSet>
      <dgm:spPr/>
    </dgm:pt>
    <dgm:pt modelId="{AE8C2968-6987-4322-82F3-388DD85B8E91}" type="pres">
      <dgm:prSet presAssocID="{8BD75023-27BF-434F-A184-0FC65AE2BDC2}" presName="level3hierChild" presStyleCnt="0"/>
      <dgm:spPr/>
    </dgm:pt>
    <dgm:pt modelId="{6BD1F669-AECD-4EC6-8BC8-F04FA4355F66}" type="pres">
      <dgm:prSet presAssocID="{45478F4F-482F-4FC8-ABF1-255CAD0CD93B}" presName="conn2-1" presStyleLbl="parChTrans1D2" presStyleIdx="2" presStyleCnt="5"/>
      <dgm:spPr/>
    </dgm:pt>
    <dgm:pt modelId="{D926131F-4920-4D0E-9CF0-DA357044ECD8}" type="pres">
      <dgm:prSet presAssocID="{45478F4F-482F-4FC8-ABF1-255CAD0CD93B}" presName="connTx" presStyleLbl="parChTrans1D2" presStyleIdx="2" presStyleCnt="5"/>
      <dgm:spPr/>
    </dgm:pt>
    <dgm:pt modelId="{C5D0F4B0-B521-42A2-8BE1-9779D3FD9654}" type="pres">
      <dgm:prSet presAssocID="{E85AB3EC-E957-406A-A5EF-9999827E3704}" presName="root2" presStyleCnt="0"/>
      <dgm:spPr/>
    </dgm:pt>
    <dgm:pt modelId="{2FE526A7-64A4-4106-B209-4B9D3A789755}" type="pres">
      <dgm:prSet presAssocID="{E85AB3EC-E957-406A-A5EF-9999827E3704}" presName="LevelTwoTextNode" presStyleLbl="node2" presStyleIdx="2" presStyleCnt="5" custScaleY="242030">
        <dgm:presLayoutVars>
          <dgm:chPref val="3"/>
        </dgm:presLayoutVars>
      </dgm:prSet>
      <dgm:spPr/>
    </dgm:pt>
    <dgm:pt modelId="{A25676B5-61CE-4D4A-ABD6-74A8778FFDDC}" type="pres">
      <dgm:prSet presAssocID="{E85AB3EC-E957-406A-A5EF-9999827E3704}" presName="level3hierChild" presStyleCnt="0"/>
      <dgm:spPr/>
    </dgm:pt>
    <dgm:pt modelId="{F9550092-382D-406A-866C-F7BE87B140D3}" type="pres">
      <dgm:prSet presAssocID="{DC863999-D942-4285-8F28-DB36381CC1EB}" presName="conn2-1" presStyleLbl="parChTrans1D2" presStyleIdx="3" presStyleCnt="5"/>
      <dgm:spPr/>
    </dgm:pt>
    <dgm:pt modelId="{31BAD106-BB35-4EE8-BD46-EC8F1AD164F2}" type="pres">
      <dgm:prSet presAssocID="{DC863999-D942-4285-8F28-DB36381CC1EB}" presName="connTx" presStyleLbl="parChTrans1D2" presStyleIdx="3" presStyleCnt="5"/>
      <dgm:spPr/>
    </dgm:pt>
    <dgm:pt modelId="{9A44E5C6-28C1-4BF7-AC40-E8BC9A9C297B}" type="pres">
      <dgm:prSet presAssocID="{3D591F07-B5FB-4B9C-B4FA-AFD9E415278B}" presName="root2" presStyleCnt="0"/>
      <dgm:spPr/>
    </dgm:pt>
    <dgm:pt modelId="{1F1AED48-623F-42B6-8EB1-B6F54B7C7553}" type="pres">
      <dgm:prSet presAssocID="{3D591F07-B5FB-4B9C-B4FA-AFD9E415278B}" presName="LevelTwoTextNode" presStyleLbl="node2" presStyleIdx="3" presStyleCnt="5" custScaleY="221511">
        <dgm:presLayoutVars>
          <dgm:chPref val="3"/>
        </dgm:presLayoutVars>
      </dgm:prSet>
      <dgm:spPr/>
    </dgm:pt>
    <dgm:pt modelId="{22A96102-B9A7-4B4A-A6CA-D64072074470}" type="pres">
      <dgm:prSet presAssocID="{3D591F07-B5FB-4B9C-B4FA-AFD9E415278B}" presName="level3hierChild" presStyleCnt="0"/>
      <dgm:spPr/>
    </dgm:pt>
    <dgm:pt modelId="{FE4441FF-BF1B-4BEE-BA4A-60EFE3CBF79E}" type="pres">
      <dgm:prSet presAssocID="{79772478-2734-4812-BCDE-448932527B63}" presName="conn2-1" presStyleLbl="parChTrans1D2" presStyleIdx="4" presStyleCnt="5"/>
      <dgm:spPr/>
    </dgm:pt>
    <dgm:pt modelId="{BEF33F3F-2549-4092-9F9C-A8B7644C4207}" type="pres">
      <dgm:prSet presAssocID="{79772478-2734-4812-BCDE-448932527B63}" presName="connTx" presStyleLbl="parChTrans1D2" presStyleIdx="4" presStyleCnt="5"/>
      <dgm:spPr/>
    </dgm:pt>
    <dgm:pt modelId="{62B1A9F8-072E-4669-A9F5-CB4F20DC2452}" type="pres">
      <dgm:prSet presAssocID="{AF305A94-AFFB-46A8-8619-207BE4510A4B}" presName="root2" presStyleCnt="0"/>
      <dgm:spPr/>
    </dgm:pt>
    <dgm:pt modelId="{AA2BC21D-CA43-4145-A460-CC3513D49FAE}" type="pres">
      <dgm:prSet presAssocID="{AF305A94-AFFB-46A8-8619-207BE4510A4B}" presName="LevelTwoTextNode" presStyleLbl="node2" presStyleIdx="4" presStyleCnt="5" custScaleY="274678">
        <dgm:presLayoutVars>
          <dgm:chPref val="3"/>
        </dgm:presLayoutVars>
      </dgm:prSet>
      <dgm:spPr/>
    </dgm:pt>
    <dgm:pt modelId="{44832F45-136B-4D0A-AD11-C6C8127297D1}" type="pres">
      <dgm:prSet presAssocID="{AF305A94-AFFB-46A8-8619-207BE4510A4B}" presName="level3hierChild" presStyleCnt="0"/>
      <dgm:spPr/>
    </dgm:pt>
  </dgm:ptLst>
  <dgm:cxnLst>
    <dgm:cxn modelId="{406B7F1C-A928-4A7B-9865-55A0EDA6FC77}" type="presOf" srcId="{AF305A94-AFFB-46A8-8619-207BE4510A4B}" destId="{AA2BC21D-CA43-4145-A460-CC3513D49FAE}" srcOrd="0" destOrd="0" presId="urn:microsoft.com/office/officeart/2008/layout/HorizontalMultiLevelHierarchy"/>
    <dgm:cxn modelId="{5BFF751D-906B-4630-A0AE-C248EF5B00E9}" type="presOf" srcId="{71C90F35-A1B5-4146-862B-1B246FEE0127}" destId="{710275BD-97F7-4869-9692-68A136E7A622}" srcOrd="1" destOrd="0" presId="urn:microsoft.com/office/officeart/2008/layout/HorizontalMultiLevelHierarchy"/>
    <dgm:cxn modelId="{D6FBC220-B03E-45C1-A3F7-257726A2A87A}" type="presOf" srcId="{45478F4F-482F-4FC8-ABF1-255CAD0CD93B}" destId="{D926131F-4920-4D0E-9CF0-DA357044ECD8}" srcOrd="1" destOrd="0" presId="urn:microsoft.com/office/officeart/2008/layout/HorizontalMultiLevelHierarchy"/>
    <dgm:cxn modelId="{F4A0BB31-A9A4-4A84-A30B-FF40F4B91E9F}" type="presOf" srcId="{8756F1FA-F6AF-4969-8824-A5A7CA5D1AB2}" destId="{2BE20863-5582-4B0D-A2D1-0F09AAA140EB}" srcOrd="0" destOrd="0" presId="urn:microsoft.com/office/officeart/2008/layout/HorizontalMultiLevelHierarchy"/>
    <dgm:cxn modelId="{3E534A32-D3B8-4816-91FC-7F3EA4958F0B}" type="presOf" srcId="{8B5EAEC3-6593-44F3-B462-86A88F651813}" destId="{5CA21690-7274-4D58-AFE4-2A3FF0CEA2C7}" srcOrd="0" destOrd="0" presId="urn:microsoft.com/office/officeart/2008/layout/HorizontalMultiLevelHierarchy"/>
    <dgm:cxn modelId="{B37E5537-9559-4299-A4AB-849DCA8642E9}" type="presOf" srcId="{EBA29372-B68E-4B79-B2CD-93E681FC1086}" destId="{8816353E-79B8-4504-BE4E-D3CCE68C2634}" srcOrd="0" destOrd="0" presId="urn:microsoft.com/office/officeart/2008/layout/HorizontalMultiLevelHierarchy"/>
    <dgm:cxn modelId="{2D8B3638-50A7-4AD6-BF04-1D0F48EF3670}" srcId="{8B5EAEC3-6593-44F3-B462-86A88F651813}" destId="{AF305A94-AFFB-46A8-8619-207BE4510A4B}" srcOrd="4" destOrd="0" parTransId="{79772478-2734-4812-BCDE-448932527B63}" sibTransId="{BFAEFC19-FA97-4D72-9EF4-895E06CC9262}"/>
    <dgm:cxn modelId="{C2FD4B38-B602-4FCA-86CE-34F018B81585}" type="presOf" srcId="{EBA29372-B68E-4B79-B2CD-93E681FC1086}" destId="{F7B26D79-AEE8-4467-89A1-7365E32268C5}" srcOrd="1" destOrd="0" presId="urn:microsoft.com/office/officeart/2008/layout/HorizontalMultiLevelHierarchy"/>
    <dgm:cxn modelId="{74C98C3D-1E3E-4BD3-B5CD-42EEAF4305EA}" srcId="{8B5EAEC3-6593-44F3-B462-86A88F651813}" destId="{8BD75023-27BF-434F-A184-0FC65AE2BDC2}" srcOrd="1" destOrd="0" parTransId="{EBA29372-B68E-4B79-B2CD-93E681FC1086}" sibTransId="{2056153B-D3F5-4C70-97A3-A700DCE4AFE9}"/>
    <dgm:cxn modelId="{4E66BA5E-6671-4BD1-BA4B-B0E9D2E7813A}" type="presOf" srcId="{3D591F07-B5FB-4B9C-B4FA-AFD9E415278B}" destId="{1F1AED48-623F-42B6-8EB1-B6F54B7C7553}" srcOrd="0" destOrd="0" presId="urn:microsoft.com/office/officeart/2008/layout/HorizontalMultiLevelHierarchy"/>
    <dgm:cxn modelId="{D0F49F70-81FA-4174-995E-5078844ACFDA}" srcId="{174D3B76-447C-48F0-ACE1-612F6D8CDF1A}" destId="{8B5EAEC3-6593-44F3-B462-86A88F651813}" srcOrd="0" destOrd="0" parTransId="{3C666563-73C9-43D4-B84E-6826451ED379}" sibTransId="{FDAD3E04-1807-47BA-8B04-127E282C3FB1}"/>
    <dgm:cxn modelId="{9B46BB52-22B6-4E17-9912-0F819F10AE0C}" type="presOf" srcId="{79772478-2734-4812-BCDE-448932527B63}" destId="{BEF33F3F-2549-4092-9F9C-A8B7644C4207}" srcOrd="1" destOrd="0" presId="urn:microsoft.com/office/officeart/2008/layout/HorizontalMultiLevelHierarchy"/>
    <dgm:cxn modelId="{C59CF973-8CBE-4121-BB22-03F406EFAFB1}" type="presOf" srcId="{8BD75023-27BF-434F-A184-0FC65AE2BDC2}" destId="{C6B0466C-6760-45D1-AB82-014A57B22EF1}" srcOrd="0" destOrd="0" presId="urn:microsoft.com/office/officeart/2008/layout/HorizontalMultiLevelHierarchy"/>
    <dgm:cxn modelId="{BCBE4775-D80B-488E-8094-8C5C59B180D2}" type="presOf" srcId="{DC863999-D942-4285-8F28-DB36381CC1EB}" destId="{F9550092-382D-406A-866C-F7BE87B140D3}" srcOrd="0" destOrd="0" presId="urn:microsoft.com/office/officeart/2008/layout/HorizontalMultiLevelHierarchy"/>
    <dgm:cxn modelId="{066F958D-4B49-46FA-BEA2-841DAE83AF89}" srcId="{8B5EAEC3-6593-44F3-B462-86A88F651813}" destId="{3D591F07-B5FB-4B9C-B4FA-AFD9E415278B}" srcOrd="3" destOrd="0" parTransId="{DC863999-D942-4285-8F28-DB36381CC1EB}" sibTransId="{ACC5AF91-EF18-46FB-9BED-5E78AE7A3D54}"/>
    <dgm:cxn modelId="{49CE32AE-0CC3-4DCD-B43C-0D4262EA41EB}" srcId="{8B5EAEC3-6593-44F3-B462-86A88F651813}" destId="{8756F1FA-F6AF-4969-8824-A5A7CA5D1AB2}" srcOrd="0" destOrd="0" parTransId="{71C90F35-A1B5-4146-862B-1B246FEE0127}" sibTransId="{8E7596FB-6264-4EC3-BCFA-3924D52DB8BC}"/>
    <dgm:cxn modelId="{7FEA21B1-9FB8-4544-AF19-2FA7333A2268}" type="presOf" srcId="{DC863999-D942-4285-8F28-DB36381CC1EB}" destId="{31BAD106-BB35-4EE8-BD46-EC8F1AD164F2}" srcOrd="1" destOrd="0" presId="urn:microsoft.com/office/officeart/2008/layout/HorizontalMultiLevelHierarchy"/>
    <dgm:cxn modelId="{2849CAD1-7DB4-416C-8F0D-28AA65B9A41D}" type="presOf" srcId="{174D3B76-447C-48F0-ACE1-612F6D8CDF1A}" destId="{F3118472-60C1-49F2-8CC5-27D8855F1324}" srcOrd="0" destOrd="0" presId="urn:microsoft.com/office/officeart/2008/layout/HorizontalMultiLevelHierarchy"/>
    <dgm:cxn modelId="{657386D2-E16F-46B2-8B20-052ABD233FBC}" type="presOf" srcId="{71C90F35-A1B5-4146-862B-1B246FEE0127}" destId="{5B2EDEA9-3F10-4DE7-A785-3253EC0407D6}" srcOrd="0" destOrd="0" presId="urn:microsoft.com/office/officeart/2008/layout/HorizontalMultiLevelHierarchy"/>
    <dgm:cxn modelId="{740882EA-6EFE-4FB6-ABE5-2863D7430954}" type="presOf" srcId="{79772478-2734-4812-BCDE-448932527B63}" destId="{FE4441FF-BF1B-4BEE-BA4A-60EFE3CBF79E}" srcOrd="0" destOrd="0" presId="urn:microsoft.com/office/officeart/2008/layout/HorizontalMultiLevelHierarchy"/>
    <dgm:cxn modelId="{35168FF2-155A-447D-A5CA-BE3DD71E75A8}" type="presOf" srcId="{E85AB3EC-E957-406A-A5EF-9999827E3704}" destId="{2FE526A7-64A4-4106-B209-4B9D3A789755}" srcOrd="0" destOrd="0" presId="urn:microsoft.com/office/officeart/2008/layout/HorizontalMultiLevelHierarchy"/>
    <dgm:cxn modelId="{ACABF5F6-9719-4D63-B0FE-72D3026F4D9A}" srcId="{8B5EAEC3-6593-44F3-B462-86A88F651813}" destId="{E85AB3EC-E957-406A-A5EF-9999827E3704}" srcOrd="2" destOrd="0" parTransId="{45478F4F-482F-4FC8-ABF1-255CAD0CD93B}" sibTransId="{EC377B11-F942-4263-B83A-7E74CB80ADDE}"/>
    <dgm:cxn modelId="{82F3C7FA-59A3-41AB-8E88-2244599EE981}" type="presOf" srcId="{45478F4F-482F-4FC8-ABF1-255CAD0CD93B}" destId="{6BD1F669-AECD-4EC6-8BC8-F04FA4355F66}" srcOrd="0" destOrd="0" presId="urn:microsoft.com/office/officeart/2008/layout/HorizontalMultiLevelHierarchy"/>
    <dgm:cxn modelId="{1F6A16D8-3F0B-4261-8F44-2173CAF7F28A}" type="presParOf" srcId="{F3118472-60C1-49F2-8CC5-27D8855F1324}" destId="{7AF7BD90-F75F-477F-9FC4-0A776F80B52A}" srcOrd="0" destOrd="0" presId="urn:microsoft.com/office/officeart/2008/layout/HorizontalMultiLevelHierarchy"/>
    <dgm:cxn modelId="{B1105F3D-1B21-4A27-A158-95063BE62E83}" type="presParOf" srcId="{7AF7BD90-F75F-477F-9FC4-0A776F80B52A}" destId="{5CA21690-7274-4D58-AFE4-2A3FF0CEA2C7}" srcOrd="0" destOrd="0" presId="urn:microsoft.com/office/officeart/2008/layout/HorizontalMultiLevelHierarchy"/>
    <dgm:cxn modelId="{50517B68-63F4-4719-882A-BF1358B3AB0C}" type="presParOf" srcId="{7AF7BD90-F75F-477F-9FC4-0A776F80B52A}" destId="{23DACA3A-18D7-4694-8F18-011B43D6E705}" srcOrd="1" destOrd="0" presId="urn:microsoft.com/office/officeart/2008/layout/HorizontalMultiLevelHierarchy"/>
    <dgm:cxn modelId="{6E7F9FB1-18C1-4BEA-8BBB-7BC131A55566}" type="presParOf" srcId="{23DACA3A-18D7-4694-8F18-011B43D6E705}" destId="{5B2EDEA9-3F10-4DE7-A785-3253EC0407D6}" srcOrd="0" destOrd="0" presId="urn:microsoft.com/office/officeart/2008/layout/HorizontalMultiLevelHierarchy"/>
    <dgm:cxn modelId="{7C9A6F5B-F00A-45FA-AA3D-2354AA9A492C}" type="presParOf" srcId="{5B2EDEA9-3F10-4DE7-A785-3253EC0407D6}" destId="{710275BD-97F7-4869-9692-68A136E7A622}" srcOrd="0" destOrd="0" presId="urn:microsoft.com/office/officeart/2008/layout/HorizontalMultiLevelHierarchy"/>
    <dgm:cxn modelId="{AA7F3AD7-35CC-48D7-A72D-B0583E304F33}" type="presParOf" srcId="{23DACA3A-18D7-4694-8F18-011B43D6E705}" destId="{99AC0880-8661-465C-B6A4-79069CA7EDE4}" srcOrd="1" destOrd="0" presId="urn:microsoft.com/office/officeart/2008/layout/HorizontalMultiLevelHierarchy"/>
    <dgm:cxn modelId="{DFC078AA-309E-496A-AE86-81C3CE9A5A1A}" type="presParOf" srcId="{99AC0880-8661-465C-B6A4-79069CA7EDE4}" destId="{2BE20863-5582-4B0D-A2D1-0F09AAA140EB}" srcOrd="0" destOrd="0" presId="urn:microsoft.com/office/officeart/2008/layout/HorizontalMultiLevelHierarchy"/>
    <dgm:cxn modelId="{65B549B5-4F31-4DD7-9519-CBB239864DB2}" type="presParOf" srcId="{99AC0880-8661-465C-B6A4-79069CA7EDE4}" destId="{F86E8F51-EA28-4FDE-A393-3549776ABD5A}" srcOrd="1" destOrd="0" presId="urn:microsoft.com/office/officeart/2008/layout/HorizontalMultiLevelHierarchy"/>
    <dgm:cxn modelId="{F109E58A-9858-47F1-9A35-FAA5B2F4AB0D}" type="presParOf" srcId="{23DACA3A-18D7-4694-8F18-011B43D6E705}" destId="{8816353E-79B8-4504-BE4E-D3CCE68C2634}" srcOrd="2" destOrd="0" presId="urn:microsoft.com/office/officeart/2008/layout/HorizontalMultiLevelHierarchy"/>
    <dgm:cxn modelId="{A1488CBD-D0B7-45FE-8695-D07E8AB463C4}" type="presParOf" srcId="{8816353E-79B8-4504-BE4E-D3CCE68C2634}" destId="{F7B26D79-AEE8-4467-89A1-7365E32268C5}" srcOrd="0" destOrd="0" presId="urn:microsoft.com/office/officeart/2008/layout/HorizontalMultiLevelHierarchy"/>
    <dgm:cxn modelId="{6D1F8BAC-3B1A-4BBC-9B73-BDBA8FB9C54E}" type="presParOf" srcId="{23DACA3A-18D7-4694-8F18-011B43D6E705}" destId="{B98BD9AE-EF57-4504-9E5A-5275CD0EE9BD}" srcOrd="3" destOrd="0" presId="urn:microsoft.com/office/officeart/2008/layout/HorizontalMultiLevelHierarchy"/>
    <dgm:cxn modelId="{9E72D3BE-1460-4A0B-B943-3753C33B00D8}" type="presParOf" srcId="{B98BD9AE-EF57-4504-9E5A-5275CD0EE9BD}" destId="{C6B0466C-6760-45D1-AB82-014A57B22EF1}" srcOrd="0" destOrd="0" presId="urn:microsoft.com/office/officeart/2008/layout/HorizontalMultiLevelHierarchy"/>
    <dgm:cxn modelId="{B2AE8115-65C4-4C90-85F1-AC33D38E3762}" type="presParOf" srcId="{B98BD9AE-EF57-4504-9E5A-5275CD0EE9BD}" destId="{AE8C2968-6987-4322-82F3-388DD85B8E91}" srcOrd="1" destOrd="0" presId="urn:microsoft.com/office/officeart/2008/layout/HorizontalMultiLevelHierarchy"/>
    <dgm:cxn modelId="{533C02C8-E632-4E93-B7C5-B157CE606338}" type="presParOf" srcId="{23DACA3A-18D7-4694-8F18-011B43D6E705}" destId="{6BD1F669-AECD-4EC6-8BC8-F04FA4355F66}" srcOrd="4" destOrd="0" presId="urn:microsoft.com/office/officeart/2008/layout/HorizontalMultiLevelHierarchy"/>
    <dgm:cxn modelId="{147F9F5B-1724-412A-A54F-4964B85F9E96}" type="presParOf" srcId="{6BD1F669-AECD-4EC6-8BC8-F04FA4355F66}" destId="{D926131F-4920-4D0E-9CF0-DA357044ECD8}" srcOrd="0" destOrd="0" presId="urn:microsoft.com/office/officeart/2008/layout/HorizontalMultiLevelHierarchy"/>
    <dgm:cxn modelId="{14DB0D5D-4B90-478D-B42C-D9A43AC4D04E}" type="presParOf" srcId="{23DACA3A-18D7-4694-8F18-011B43D6E705}" destId="{C5D0F4B0-B521-42A2-8BE1-9779D3FD9654}" srcOrd="5" destOrd="0" presId="urn:microsoft.com/office/officeart/2008/layout/HorizontalMultiLevelHierarchy"/>
    <dgm:cxn modelId="{E819A42C-5622-4BC6-98B9-127A37ACF903}" type="presParOf" srcId="{C5D0F4B0-B521-42A2-8BE1-9779D3FD9654}" destId="{2FE526A7-64A4-4106-B209-4B9D3A789755}" srcOrd="0" destOrd="0" presId="urn:microsoft.com/office/officeart/2008/layout/HorizontalMultiLevelHierarchy"/>
    <dgm:cxn modelId="{FE94F00F-EF89-4A1F-9100-AFCB20E49B3C}" type="presParOf" srcId="{C5D0F4B0-B521-42A2-8BE1-9779D3FD9654}" destId="{A25676B5-61CE-4D4A-ABD6-74A8778FFDDC}" srcOrd="1" destOrd="0" presId="urn:microsoft.com/office/officeart/2008/layout/HorizontalMultiLevelHierarchy"/>
    <dgm:cxn modelId="{1C7DC3F1-465F-4CAC-A7C3-7FDAA3FB4EC8}" type="presParOf" srcId="{23DACA3A-18D7-4694-8F18-011B43D6E705}" destId="{F9550092-382D-406A-866C-F7BE87B140D3}" srcOrd="6" destOrd="0" presId="urn:microsoft.com/office/officeart/2008/layout/HorizontalMultiLevelHierarchy"/>
    <dgm:cxn modelId="{04BD86B9-BB5B-4D09-939B-1490248FE0C5}" type="presParOf" srcId="{F9550092-382D-406A-866C-F7BE87B140D3}" destId="{31BAD106-BB35-4EE8-BD46-EC8F1AD164F2}" srcOrd="0" destOrd="0" presId="urn:microsoft.com/office/officeart/2008/layout/HorizontalMultiLevelHierarchy"/>
    <dgm:cxn modelId="{CC353EE4-7FE1-484A-A143-FF98BB1AEA50}" type="presParOf" srcId="{23DACA3A-18D7-4694-8F18-011B43D6E705}" destId="{9A44E5C6-28C1-4BF7-AC40-E8BC9A9C297B}" srcOrd="7" destOrd="0" presId="urn:microsoft.com/office/officeart/2008/layout/HorizontalMultiLevelHierarchy"/>
    <dgm:cxn modelId="{98368387-BB48-496B-9E8F-A995D6E71BAD}" type="presParOf" srcId="{9A44E5C6-28C1-4BF7-AC40-E8BC9A9C297B}" destId="{1F1AED48-623F-42B6-8EB1-B6F54B7C7553}" srcOrd="0" destOrd="0" presId="urn:microsoft.com/office/officeart/2008/layout/HorizontalMultiLevelHierarchy"/>
    <dgm:cxn modelId="{67E0783A-893D-4940-A71E-4F73F2EB0F84}" type="presParOf" srcId="{9A44E5C6-28C1-4BF7-AC40-E8BC9A9C297B}" destId="{22A96102-B9A7-4B4A-A6CA-D64072074470}" srcOrd="1" destOrd="0" presId="urn:microsoft.com/office/officeart/2008/layout/HorizontalMultiLevelHierarchy"/>
    <dgm:cxn modelId="{2D84C6B6-3CDC-4E59-9DF8-F5554409BFC5}" type="presParOf" srcId="{23DACA3A-18D7-4694-8F18-011B43D6E705}" destId="{FE4441FF-BF1B-4BEE-BA4A-60EFE3CBF79E}" srcOrd="8" destOrd="0" presId="urn:microsoft.com/office/officeart/2008/layout/HorizontalMultiLevelHierarchy"/>
    <dgm:cxn modelId="{5A7E1D7C-B613-4081-990E-E8DF6DCFCE93}" type="presParOf" srcId="{FE4441FF-BF1B-4BEE-BA4A-60EFE3CBF79E}" destId="{BEF33F3F-2549-4092-9F9C-A8B7644C4207}" srcOrd="0" destOrd="0" presId="urn:microsoft.com/office/officeart/2008/layout/HorizontalMultiLevelHierarchy"/>
    <dgm:cxn modelId="{C2D75EBB-1FDB-464D-B4D2-FFF6813C05DE}" type="presParOf" srcId="{23DACA3A-18D7-4694-8F18-011B43D6E705}" destId="{62B1A9F8-072E-4669-A9F5-CB4F20DC2452}" srcOrd="9" destOrd="0" presId="urn:microsoft.com/office/officeart/2008/layout/HorizontalMultiLevelHierarchy"/>
    <dgm:cxn modelId="{C5ECF831-7537-4D4E-B971-A1EBD48732E5}" type="presParOf" srcId="{62B1A9F8-072E-4669-A9F5-CB4F20DC2452}" destId="{AA2BC21D-CA43-4145-A460-CC3513D49FAE}" srcOrd="0" destOrd="0" presId="urn:microsoft.com/office/officeart/2008/layout/HorizontalMultiLevelHierarchy"/>
    <dgm:cxn modelId="{05796FC5-90A2-4516-870F-123360647D34}" type="presParOf" srcId="{62B1A9F8-072E-4669-A9F5-CB4F20DC2452}" destId="{44832F45-136B-4D0A-AD11-C6C8127297D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74D3B76-447C-48F0-ACE1-612F6D8CDF1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8B5EAEC3-6593-44F3-B462-86A88F651813}">
      <dgm:prSet phldrT="[Texto]" custT="1"/>
      <dgm:spPr/>
      <dgm:t>
        <a:bodyPr/>
        <a:lstStyle/>
        <a:p>
          <a:r>
            <a:rPr lang="es-CO" sz="2000" dirty="0"/>
            <a:t> ECOLÓGICA</a:t>
          </a:r>
        </a:p>
      </dgm:t>
    </dgm:pt>
    <dgm:pt modelId="{3C666563-73C9-43D4-B84E-6826451ED379}" type="parTrans" cxnId="{D0F49F70-81FA-4174-995E-5078844ACFDA}">
      <dgm:prSet/>
      <dgm:spPr/>
      <dgm:t>
        <a:bodyPr/>
        <a:lstStyle/>
        <a:p>
          <a:endParaRPr lang="es-CO"/>
        </a:p>
      </dgm:t>
    </dgm:pt>
    <dgm:pt modelId="{FDAD3E04-1807-47BA-8B04-127E282C3FB1}" type="sibTrans" cxnId="{D0F49F70-81FA-4174-995E-5078844ACFDA}">
      <dgm:prSet/>
      <dgm:spPr/>
      <dgm:t>
        <a:bodyPr/>
        <a:lstStyle/>
        <a:p>
          <a:endParaRPr lang="es-CO"/>
        </a:p>
      </dgm:t>
    </dgm:pt>
    <dgm:pt modelId="{E404199F-CA8A-40BD-974D-1FB1743C7367}">
      <dgm:prSet phldrT="[Texto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CO" sz="1200" dirty="0"/>
            <a:t>Sobre resolución</a:t>
          </a:r>
        </a:p>
        <a:p>
          <a:pPr>
            <a:buFont typeface="Symbol" panose="05050102010706020507" pitchFamily="18" charset="2"/>
            <a:buChar char=""/>
          </a:pPr>
          <a:r>
            <a:rPr lang="es-CO" sz="1200" dirty="0"/>
            <a:t>n de problemas</a:t>
          </a:r>
        </a:p>
        <a:p>
          <a:pPr>
            <a:buFont typeface="Symbol" panose="05050102010706020507" pitchFamily="18" charset="2"/>
            <a:buChar char=""/>
          </a:pPr>
          <a:r>
            <a:rPr lang="es-CO" sz="1200" dirty="0"/>
            <a:t> (MEN, 1994).</a:t>
          </a:r>
        </a:p>
      </dgm:t>
    </dgm:pt>
    <dgm:pt modelId="{322DF5D7-0788-416B-A1E9-2FC7E2A48209}" type="parTrans" cxnId="{080C1C01-03AA-4856-BDE5-7F5B3E66262F}">
      <dgm:prSet/>
      <dgm:spPr/>
      <dgm:t>
        <a:bodyPr/>
        <a:lstStyle/>
        <a:p>
          <a:endParaRPr lang="es-CO"/>
        </a:p>
      </dgm:t>
    </dgm:pt>
    <dgm:pt modelId="{9455DBD1-3414-4E7C-BC49-327847545B74}" type="sibTrans" cxnId="{080C1C01-03AA-4856-BDE5-7F5B3E66262F}">
      <dgm:prSet/>
      <dgm:spPr/>
      <dgm:t>
        <a:bodyPr/>
        <a:lstStyle/>
        <a:p>
          <a:endParaRPr lang="es-CO"/>
        </a:p>
      </dgm:t>
    </dgm:pt>
    <dgm:pt modelId="{6571AB66-9169-4B96-BB92-5628FA54C3F6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CO" sz="1200" dirty="0"/>
            <a:t>De las relaciones</a:t>
          </a:r>
        </a:p>
        <a:p>
          <a:pPr>
            <a:buFont typeface="Symbol" panose="05050102010706020507" pitchFamily="18" charset="2"/>
            <a:buChar char=""/>
          </a:pPr>
          <a:r>
            <a:rPr lang="es-CO" sz="1200" dirty="0"/>
            <a:t> del currículo</a:t>
          </a:r>
        </a:p>
      </dgm:t>
    </dgm:pt>
    <dgm:pt modelId="{D51E9F10-18D9-4B86-866B-FDBFB72772EE}" type="parTrans" cxnId="{F588B367-B01C-4CF3-A411-CA3397F34FE2}">
      <dgm:prSet/>
      <dgm:spPr/>
      <dgm:t>
        <a:bodyPr/>
        <a:lstStyle/>
        <a:p>
          <a:endParaRPr lang="es-CO"/>
        </a:p>
      </dgm:t>
    </dgm:pt>
    <dgm:pt modelId="{9826F3C3-292A-4044-A64C-5A6A2B4EBDF2}" type="sibTrans" cxnId="{F588B367-B01C-4CF3-A411-CA3397F34FE2}">
      <dgm:prSet/>
      <dgm:spPr/>
      <dgm:t>
        <a:bodyPr/>
        <a:lstStyle/>
        <a:p>
          <a:endParaRPr lang="es-CO"/>
        </a:p>
      </dgm:t>
    </dgm:pt>
    <dgm:pt modelId="{772D7451-CB1B-4A40-89D9-657C11D060DC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CO" sz="1200" dirty="0"/>
            <a:t>De la pedagogía</a:t>
          </a:r>
        </a:p>
        <a:p>
          <a:pPr>
            <a:buFont typeface="Symbol" panose="05050102010706020507" pitchFamily="18" charset="2"/>
            <a:buChar char=""/>
          </a:pPr>
          <a:r>
            <a:rPr lang="es-CO" sz="1200" dirty="0"/>
            <a:t> acorde al contexto</a:t>
          </a:r>
        </a:p>
        <a:p>
          <a:pPr>
            <a:buFont typeface="Symbol" panose="05050102010706020507" pitchFamily="18" charset="2"/>
            <a:buChar char=""/>
          </a:pPr>
          <a:r>
            <a:rPr lang="es-CO" sz="1200" dirty="0"/>
            <a:t> (MEN,1996)</a:t>
          </a:r>
        </a:p>
      </dgm:t>
    </dgm:pt>
    <dgm:pt modelId="{2714857C-C9D8-4D72-9371-404AA8FD1221}" type="parTrans" cxnId="{799CD646-2E92-4984-8A6C-3DBB02384447}">
      <dgm:prSet/>
      <dgm:spPr/>
      <dgm:t>
        <a:bodyPr/>
        <a:lstStyle/>
        <a:p>
          <a:endParaRPr lang="es-CO"/>
        </a:p>
      </dgm:t>
    </dgm:pt>
    <dgm:pt modelId="{93B32374-C404-4E29-BA62-A20220816AB6}" type="sibTrans" cxnId="{799CD646-2E92-4984-8A6C-3DBB02384447}">
      <dgm:prSet/>
      <dgm:spPr/>
      <dgm:t>
        <a:bodyPr/>
        <a:lstStyle/>
        <a:p>
          <a:endParaRPr lang="es-CO"/>
        </a:p>
      </dgm:t>
    </dgm:pt>
    <dgm:pt modelId="{4C38BE32-EC9B-4A94-85B2-1509E9961D95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CO" dirty="0"/>
            <a:t>Para enseñar en</a:t>
          </a:r>
        </a:p>
        <a:p>
          <a:pPr>
            <a:buFont typeface="Symbol" panose="05050102010706020507" pitchFamily="18" charset="2"/>
            <a:buChar char=""/>
          </a:pPr>
          <a:r>
            <a:rPr lang="es-CO" dirty="0"/>
            <a:t> la diversidad d</a:t>
          </a:r>
        </a:p>
        <a:p>
          <a:pPr>
            <a:buFont typeface="Symbol" panose="05050102010706020507" pitchFamily="18" charset="2"/>
            <a:buChar char=""/>
          </a:pPr>
          <a:r>
            <a:rPr lang="es-CO" dirty="0"/>
            <a:t>e contextos, culturas</a:t>
          </a:r>
        </a:p>
        <a:p>
          <a:pPr>
            <a:buFont typeface="Symbol" panose="05050102010706020507" pitchFamily="18" charset="2"/>
            <a:buChar char=""/>
          </a:pPr>
          <a:r>
            <a:rPr lang="es-CO" dirty="0"/>
            <a:t> y alumnos</a:t>
          </a:r>
        </a:p>
        <a:p>
          <a:pPr>
            <a:buFont typeface="Symbol" panose="05050102010706020507" pitchFamily="18" charset="2"/>
            <a:buChar char=""/>
          </a:pPr>
          <a:r>
            <a:rPr lang="es-CO" dirty="0"/>
            <a:t> (OEI, 2010)</a:t>
          </a:r>
        </a:p>
      </dgm:t>
    </dgm:pt>
    <dgm:pt modelId="{0FA531A1-D9FE-42F2-BE7E-93EC7999C89F}" type="parTrans" cxnId="{D60C3D45-95B0-4A96-B515-DF60706BB36B}">
      <dgm:prSet/>
      <dgm:spPr/>
      <dgm:t>
        <a:bodyPr/>
        <a:lstStyle/>
        <a:p>
          <a:endParaRPr lang="es-CO"/>
        </a:p>
      </dgm:t>
    </dgm:pt>
    <dgm:pt modelId="{AC9119F0-F2B1-4819-A44A-EFC12E624E57}" type="sibTrans" cxnId="{D60C3D45-95B0-4A96-B515-DF60706BB36B}">
      <dgm:prSet/>
      <dgm:spPr/>
      <dgm:t>
        <a:bodyPr/>
        <a:lstStyle/>
        <a:p>
          <a:endParaRPr lang="es-CO"/>
        </a:p>
      </dgm:t>
    </dgm:pt>
    <dgm:pt modelId="{CD55D8B0-098A-41A5-8E3B-84244F88FE2F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CO" sz="1050" dirty="0"/>
            <a:t>Del entorno social, </a:t>
          </a:r>
        </a:p>
        <a:p>
          <a:pPr>
            <a:buFont typeface="Symbol" panose="05050102010706020507" pitchFamily="18" charset="2"/>
            <a:buChar char=""/>
          </a:pPr>
          <a:r>
            <a:rPr lang="es-CO" sz="1050" dirty="0"/>
            <a:t>político y económico</a:t>
          </a:r>
        </a:p>
        <a:p>
          <a:pPr>
            <a:buFont typeface="Symbol" panose="05050102010706020507" pitchFamily="18" charset="2"/>
            <a:buChar char=""/>
          </a:pPr>
          <a:r>
            <a:rPr lang="es-CO" sz="1050" dirty="0"/>
            <a:t> (Godino, 2009)</a:t>
          </a:r>
        </a:p>
      </dgm:t>
    </dgm:pt>
    <dgm:pt modelId="{131339A2-FC3C-42BC-9BD3-CA1F76B83D7F}" type="parTrans" cxnId="{4F88E825-5E84-476A-B688-12B1A92D30B1}">
      <dgm:prSet/>
      <dgm:spPr/>
      <dgm:t>
        <a:bodyPr/>
        <a:lstStyle/>
        <a:p>
          <a:endParaRPr lang="es-CO"/>
        </a:p>
      </dgm:t>
    </dgm:pt>
    <dgm:pt modelId="{CCE51A72-5B54-4067-BD50-6AEFBAFE376A}" type="sibTrans" cxnId="{4F88E825-5E84-476A-B688-12B1A92D30B1}">
      <dgm:prSet/>
      <dgm:spPr/>
      <dgm:t>
        <a:bodyPr/>
        <a:lstStyle/>
        <a:p>
          <a:endParaRPr lang="es-CO"/>
        </a:p>
      </dgm:t>
    </dgm:pt>
    <dgm:pt modelId="{A80113DA-B37F-4C2A-848C-96F8DE47FF65}" type="pres">
      <dgm:prSet presAssocID="{174D3B76-447C-48F0-ACE1-612F6D8CDF1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29BB7CE-9871-4702-88D3-27CEA6E480A5}" type="pres">
      <dgm:prSet presAssocID="{8B5EAEC3-6593-44F3-B462-86A88F651813}" presName="root1" presStyleCnt="0"/>
      <dgm:spPr/>
    </dgm:pt>
    <dgm:pt modelId="{367895DA-C5C1-4A0B-8AEB-4E3E4923321E}" type="pres">
      <dgm:prSet presAssocID="{8B5EAEC3-6593-44F3-B462-86A88F651813}" presName="LevelOneTextNode" presStyleLbl="node0" presStyleIdx="0" presStyleCnt="1" custScaleX="56043" custLinFactNeighborX="463" custLinFactNeighborY="10169">
        <dgm:presLayoutVars>
          <dgm:chPref val="3"/>
        </dgm:presLayoutVars>
      </dgm:prSet>
      <dgm:spPr/>
    </dgm:pt>
    <dgm:pt modelId="{EDCE12E0-3CF3-45F6-B748-0C6158A59A78}" type="pres">
      <dgm:prSet presAssocID="{8B5EAEC3-6593-44F3-B462-86A88F651813}" presName="level2hierChild" presStyleCnt="0"/>
      <dgm:spPr/>
    </dgm:pt>
    <dgm:pt modelId="{F04D0BCA-AE33-4461-9D14-605E35276C4F}" type="pres">
      <dgm:prSet presAssocID="{322DF5D7-0788-416B-A1E9-2FC7E2A48209}" presName="conn2-1" presStyleLbl="parChTrans1D2" presStyleIdx="0" presStyleCnt="5"/>
      <dgm:spPr/>
    </dgm:pt>
    <dgm:pt modelId="{F0003E86-C01B-4FFB-9C14-94A2C6BB0FBE}" type="pres">
      <dgm:prSet presAssocID="{322DF5D7-0788-416B-A1E9-2FC7E2A48209}" presName="connTx" presStyleLbl="parChTrans1D2" presStyleIdx="0" presStyleCnt="5"/>
      <dgm:spPr/>
    </dgm:pt>
    <dgm:pt modelId="{761E2720-FA35-41F3-A7AF-078026158FDD}" type="pres">
      <dgm:prSet presAssocID="{E404199F-CA8A-40BD-974D-1FB1743C7367}" presName="root2" presStyleCnt="0"/>
      <dgm:spPr/>
    </dgm:pt>
    <dgm:pt modelId="{B866FBAC-8584-46F7-81BD-E2194742DEBD}" type="pres">
      <dgm:prSet presAssocID="{E404199F-CA8A-40BD-974D-1FB1743C7367}" presName="LevelTwoTextNode" presStyleLbl="node2" presStyleIdx="0" presStyleCnt="5" custScaleY="245157">
        <dgm:presLayoutVars>
          <dgm:chPref val="3"/>
        </dgm:presLayoutVars>
      </dgm:prSet>
      <dgm:spPr/>
    </dgm:pt>
    <dgm:pt modelId="{06E36B4C-1674-48FC-B220-7C9F29244615}" type="pres">
      <dgm:prSet presAssocID="{E404199F-CA8A-40BD-974D-1FB1743C7367}" presName="level3hierChild" presStyleCnt="0"/>
      <dgm:spPr/>
    </dgm:pt>
    <dgm:pt modelId="{0674CE26-9A57-4F25-8D15-9E5FB20450A4}" type="pres">
      <dgm:prSet presAssocID="{D51E9F10-18D9-4B86-866B-FDBFB72772EE}" presName="conn2-1" presStyleLbl="parChTrans1D2" presStyleIdx="1" presStyleCnt="5"/>
      <dgm:spPr/>
    </dgm:pt>
    <dgm:pt modelId="{B759F1D3-E586-4198-B757-76F15C742732}" type="pres">
      <dgm:prSet presAssocID="{D51E9F10-18D9-4B86-866B-FDBFB72772EE}" presName="connTx" presStyleLbl="parChTrans1D2" presStyleIdx="1" presStyleCnt="5"/>
      <dgm:spPr/>
    </dgm:pt>
    <dgm:pt modelId="{D619FBEF-4938-4C7D-ACA5-C3D0323E677E}" type="pres">
      <dgm:prSet presAssocID="{6571AB66-9169-4B96-BB92-5628FA54C3F6}" presName="root2" presStyleCnt="0"/>
      <dgm:spPr/>
    </dgm:pt>
    <dgm:pt modelId="{BF370BEB-8E0F-47F5-B56F-9D13D4A79835}" type="pres">
      <dgm:prSet presAssocID="{6571AB66-9169-4B96-BB92-5628FA54C3F6}" presName="LevelTwoTextNode" presStyleLbl="node2" presStyleIdx="1" presStyleCnt="5" custScaleY="195290">
        <dgm:presLayoutVars>
          <dgm:chPref val="3"/>
        </dgm:presLayoutVars>
      </dgm:prSet>
      <dgm:spPr/>
    </dgm:pt>
    <dgm:pt modelId="{1CB9ABF3-1E87-428B-8B89-315CAEAE761D}" type="pres">
      <dgm:prSet presAssocID="{6571AB66-9169-4B96-BB92-5628FA54C3F6}" presName="level3hierChild" presStyleCnt="0"/>
      <dgm:spPr/>
    </dgm:pt>
    <dgm:pt modelId="{735D1C9A-8D78-4049-AC56-C0CCF0FA9AD0}" type="pres">
      <dgm:prSet presAssocID="{131339A2-FC3C-42BC-9BD3-CA1F76B83D7F}" presName="conn2-1" presStyleLbl="parChTrans1D2" presStyleIdx="2" presStyleCnt="5"/>
      <dgm:spPr/>
    </dgm:pt>
    <dgm:pt modelId="{AEA2462C-1887-4C50-8FCA-D56C2E0911DD}" type="pres">
      <dgm:prSet presAssocID="{131339A2-FC3C-42BC-9BD3-CA1F76B83D7F}" presName="connTx" presStyleLbl="parChTrans1D2" presStyleIdx="2" presStyleCnt="5"/>
      <dgm:spPr/>
    </dgm:pt>
    <dgm:pt modelId="{C9F6DF3F-23D4-4661-AF30-64759A6C1231}" type="pres">
      <dgm:prSet presAssocID="{CD55D8B0-098A-41A5-8E3B-84244F88FE2F}" presName="root2" presStyleCnt="0"/>
      <dgm:spPr/>
    </dgm:pt>
    <dgm:pt modelId="{4E9291B7-006C-4524-A15D-9AF8CD4D89A3}" type="pres">
      <dgm:prSet presAssocID="{CD55D8B0-098A-41A5-8E3B-84244F88FE2F}" presName="LevelTwoTextNode" presStyleLbl="node2" presStyleIdx="2" presStyleCnt="5" custScaleY="181528">
        <dgm:presLayoutVars>
          <dgm:chPref val="3"/>
        </dgm:presLayoutVars>
      </dgm:prSet>
      <dgm:spPr/>
    </dgm:pt>
    <dgm:pt modelId="{0140A2C0-9FA3-4C50-87C4-F9422E3DDD01}" type="pres">
      <dgm:prSet presAssocID="{CD55D8B0-098A-41A5-8E3B-84244F88FE2F}" presName="level3hierChild" presStyleCnt="0"/>
      <dgm:spPr/>
    </dgm:pt>
    <dgm:pt modelId="{8D78D8CC-4142-4A77-91A9-7326463C9E9B}" type="pres">
      <dgm:prSet presAssocID="{2714857C-C9D8-4D72-9371-404AA8FD1221}" presName="conn2-1" presStyleLbl="parChTrans1D2" presStyleIdx="3" presStyleCnt="5"/>
      <dgm:spPr/>
    </dgm:pt>
    <dgm:pt modelId="{CDF42085-EE90-4BDF-8171-3968AF733613}" type="pres">
      <dgm:prSet presAssocID="{2714857C-C9D8-4D72-9371-404AA8FD1221}" presName="connTx" presStyleLbl="parChTrans1D2" presStyleIdx="3" presStyleCnt="5"/>
      <dgm:spPr/>
    </dgm:pt>
    <dgm:pt modelId="{3F24983C-5BA1-4605-A9A9-3B100F32D1EE}" type="pres">
      <dgm:prSet presAssocID="{772D7451-CB1B-4A40-89D9-657C11D060DC}" presName="root2" presStyleCnt="0"/>
      <dgm:spPr/>
    </dgm:pt>
    <dgm:pt modelId="{E2E6EC95-9D34-442D-B108-933F127F9745}" type="pres">
      <dgm:prSet presAssocID="{772D7451-CB1B-4A40-89D9-657C11D060DC}" presName="LevelTwoTextNode" presStyleLbl="node2" presStyleIdx="3" presStyleCnt="5" custScaleY="274762">
        <dgm:presLayoutVars>
          <dgm:chPref val="3"/>
        </dgm:presLayoutVars>
      </dgm:prSet>
      <dgm:spPr/>
    </dgm:pt>
    <dgm:pt modelId="{81A11C6E-B1E9-46FF-A7F1-9D10826FE199}" type="pres">
      <dgm:prSet presAssocID="{772D7451-CB1B-4A40-89D9-657C11D060DC}" presName="level3hierChild" presStyleCnt="0"/>
      <dgm:spPr/>
    </dgm:pt>
    <dgm:pt modelId="{EA6466BE-4D85-41D0-8A16-57B7590BCD45}" type="pres">
      <dgm:prSet presAssocID="{0FA531A1-D9FE-42F2-BE7E-93EC7999C89F}" presName="conn2-1" presStyleLbl="parChTrans1D2" presStyleIdx="4" presStyleCnt="5"/>
      <dgm:spPr/>
    </dgm:pt>
    <dgm:pt modelId="{F0C23180-3B64-44C2-980C-C8C5F7520AA8}" type="pres">
      <dgm:prSet presAssocID="{0FA531A1-D9FE-42F2-BE7E-93EC7999C89F}" presName="connTx" presStyleLbl="parChTrans1D2" presStyleIdx="4" presStyleCnt="5"/>
      <dgm:spPr/>
    </dgm:pt>
    <dgm:pt modelId="{48AC69D3-6F0A-4ADC-ADD5-EA4BB2EDB550}" type="pres">
      <dgm:prSet presAssocID="{4C38BE32-EC9B-4A94-85B2-1509E9961D95}" presName="root2" presStyleCnt="0"/>
      <dgm:spPr/>
    </dgm:pt>
    <dgm:pt modelId="{CBA52C36-84E1-42BF-B739-E6D96083A35C}" type="pres">
      <dgm:prSet presAssocID="{4C38BE32-EC9B-4A94-85B2-1509E9961D95}" presName="LevelTwoTextNode" presStyleLbl="node2" presStyleIdx="4" presStyleCnt="5" custScaleY="386241">
        <dgm:presLayoutVars>
          <dgm:chPref val="3"/>
        </dgm:presLayoutVars>
      </dgm:prSet>
      <dgm:spPr/>
    </dgm:pt>
    <dgm:pt modelId="{6326673D-9318-4CAD-9B30-669F63FA2278}" type="pres">
      <dgm:prSet presAssocID="{4C38BE32-EC9B-4A94-85B2-1509E9961D95}" presName="level3hierChild" presStyleCnt="0"/>
      <dgm:spPr/>
    </dgm:pt>
  </dgm:ptLst>
  <dgm:cxnLst>
    <dgm:cxn modelId="{F27B0E00-DA6B-499E-8E00-8D490C16435B}" type="presOf" srcId="{322DF5D7-0788-416B-A1E9-2FC7E2A48209}" destId="{F04D0BCA-AE33-4461-9D14-605E35276C4F}" srcOrd="0" destOrd="0" presId="urn:microsoft.com/office/officeart/2008/layout/HorizontalMultiLevelHierarchy"/>
    <dgm:cxn modelId="{080C1C01-03AA-4856-BDE5-7F5B3E66262F}" srcId="{8B5EAEC3-6593-44F3-B462-86A88F651813}" destId="{E404199F-CA8A-40BD-974D-1FB1743C7367}" srcOrd="0" destOrd="0" parTransId="{322DF5D7-0788-416B-A1E9-2FC7E2A48209}" sibTransId="{9455DBD1-3414-4E7C-BC49-327847545B74}"/>
    <dgm:cxn modelId="{80763802-D17C-4F46-AF26-310C8CBD9E3E}" type="presOf" srcId="{322DF5D7-0788-416B-A1E9-2FC7E2A48209}" destId="{F0003E86-C01B-4FFB-9C14-94A2C6BB0FBE}" srcOrd="1" destOrd="0" presId="urn:microsoft.com/office/officeart/2008/layout/HorizontalMultiLevelHierarchy"/>
    <dgm:cxn modelId="{1B40B80F-7CBB-4791-AFAF-D54BD55799CB}" type="presOf" srcId="{E404199F-CA8A-40BD-974D-1FB1743C7367}" destId="{B866FBAC-8584-46F7-81BD-E2194742DEBD}" srcOrd="0" destOrd="0" presId="urn:microsoft.com/office/officeart/2008/layout/HorizontalMultiLevelHierarchy"/>
    <dgm:cxn modelId="{4F88E825-5E84-476A-B688-12B1A92D30B1}" srcId="{8B5EAEC3-6593-44F3-B462-86A88F651813}" destId="{CD55D8B0-098A-41A5-8E3B-84244F88FE2F}" srcOrd="2" destOrd="0" parTransId="{131339A2-FC3C-42BC-9BD3-CA1F76B83D7F}" sibTransId="{CCE51A72-5B54-4067-BD50-6AEFBAFE376A}"/>
    <dgm:cxn modelId="{2964D426-7291-4921-8DF7-13124715F4C9}" type="presOf" srcId="{174D3B76-447C-48F0-ACE1-612F6D8CDF1A}" destId="{A80113DA-B37F-4C2A-848C-96F8DE47FF65}" srcOrd="0" destOrd="0" presId="urn:microsoft.com/office/officeart/2008/layout/HorizontalMultiLevelHierarchy"/>
    <dgm:cxn modelId="{887D0033-466F-4BA9-86F3-5DE9254546F5}" type="presOf" srcId="{131339A2-FC3C-42BC-9BD3-CA1F76B83D7F}" destId="{AEA2462C-1887-4C50-8FCA-D56C2E0911DD}" srcOrd="1" destOrd="0" presId="urn:microsoft.com/office/officeart/2008/layout/HorizontalMultiLevelHierarchy"/>
    <dgm:cxn modelId="{39B7AF3A-1B32-4739-A127-6ED237E960BE}" type="presOf" srcId="{D51E9F10-18D9-4B86-866B-FDBFB72772EE}" destId="{B759F1D3-E586-4198-B757-76F15C742732}" srcOrd="1" destOrd="0" presId="urn:microsoft.com/office/officeart/2008/layout/HorizontalMultiLevelHierarchy"/>
    <dgm:cxn modelId="{86DA2E5E-680D-4C8A-9B20-A8ADFF1D889C}" type="presOf" srcId="{4C38BE32-EC9B-4A94-85B2-1509E9961D95}" destId="{CBA52C36-84E1-42BF-B739-E6D96083A35C}" srcOrd="0" destOrd="0" presId="urn:microsoft.com/office/officeart/2008/layout/HorizontalMultiLevelHierarchy"/>
    <dgm:cxn modelId="{D60C3D45-95B0-4A96-B515-DF60706BB36B}" srcId="{8B5EAEC3-6593-44F3-B462-86A88F651813}" destId="{4C38BE32-EC9B-4A94-85B2-1509E9961D95}" srcOrd="4" destOrd="0" parTransId="{0FA531A1-D9FE-42F2-BE7E-93EC7999C89F}" sibTransId="{AC9119F0-F2B1-4819-A44A-EFC12E624E57}"/>
    <dgm:cxn modelId="{799CD646-2E92-4984-8A6C-3DBB02384447}" srcId="{8B5EAEC3-6593-44F3-B462-86A88F651813}" destId="{772D7451-CB1B-4A40-89D9-657C11D060DC}" srcOrd="3" destOrd="0" parTransId="{2714857C-C9D8-4D72-9371-404AA8FD1221}" sibTransId="{93B32374-C404-4E29-BA62-A20220816AB6}"/>
    <dgm:cxn modelId="{F588B367-B01C-4CF3-A411-CA3397F34FE2}" srcId="{8B5EAEC3-6593-44F3-B462-86A88F651813}" destId="{6571AB66-9169-4B96-BB92-5628FA54C3F6}" srcOrd="1" destOrd="0" parTransId="{D51E9F10-18D9-4B86-866B-FDBFB72772EE}" sibTransId="{9826F3C3-292A-4044-A64C-5A6A2B4EBDF2}"/>
    <dgm:cxn modelId="{5C479169-32A7-4D16-89A1-8123640B7862}" type="presOf" srcId="{131339A2-FC3C-42BC-9BD3-CA1F76B83D7F}" destId="{735D1C9A-8D78-4049-AC56-C0CCF0FA9AD0}" srcOrd="0" destOrd="0" presId="urn:microsoft.com/office/officeart/2008/layout/HorizontalMultiLevelHierarchy"/>
    <dgm:cxn modelId="{D337704E-CC7C-42D2-9DB8-BBA38502AC15}" type="presOf" srcId="{0FA531A1-D9FE-42F2-BE7E-93EC7999C89F}" destId="{F0C23180-3B64-44C2-980C-C8C5F7520AA8}" srcOrd="1" destOrd="0" presId="urn:microsoft.com/office/officeart/2008/layout/HorizontalMultiLevelHierarchy"/>
    <dgm:cxn modelId="{5FB52150-BF49-407B-807F-BE72247274D5}" type="presOf" srcId="{D51E9F10-18D9-4B86-866B-FDBFB72772EE}" destId="{0674CE26-9A57-4F25-8D15-9E5FB20450A4}" srcOrd="0" destOrd="0" presId="urn:microsoft.com/office/officeart/2008/layout/HorizontalMultiLevelHierarchy"/>
    <dgm:cxn modelId="{D0F49F70-81FA-4174-995E-5078844ACFDA}" srcId="{174D3B76-447C-48F0-ACE1-612F6D8CDF1A}" destId="{8B5EAEC3-6593-44F3-B462-86A88F651813}" srcOrd="0" destOrd="0" parTransId="{3C666563-73C9-43D4-B84E-6826451ED379}" sibTransId="{FDAD3E04-1807-47BA-8B04-127E282C3FB1}"/>
    <dgm:cxn modelId="{2F19BD76-661E-4CBC-BBC5-2CD8AAC70D75}" type="presOf" srcId="{2714857C-C9D8-4D72-9371-404AA8FD1221}" destId="{CDF42085-EE90-4BDF-8171-3968AF733613}" srcOrd="1" destOrd="0" presId="urn:microsoft.com/office/officeart/2008/layout/HorizontalMultiLevelHierarchy"/>
    <dgm:cxn modelId="{6D0DD8AE-7571-48DC-8AED-59DDFC031CCB}" type="presOf" srcId="{CD55D8B0-098A-41A5-8E3B-84244F88FE2F}" destId="{4E9291B7-006C-4524-A15D-9AF8CD4D89A3}" srcOrd="0" destOrd="0" presId="urn:microsoft.com/office/officeart/2008/layout/HorizontalMultiLevelHierarchy"/>
    <dgm:cxn modelId="{F6C432BB-DBF6-4692-9D2D-37803BCBE850}" type="presOf" srcId="{6571AB66-9169-4B96-BB92-5628FA54C3F6}" destId="{BF370BEB-8E0F-47F5-B56F-9D13D4A79835}" srcOrd="0" destOrd="0" presId="urn:microsoft.com/office/officeart/2008/layout/HorizontalMultiLevelHierarchy"/>
    <dgm:cxn modelId="{3A8C0DC0-146C-42D8-8972-4C6E03C5C51E}" type="presOf" srcId="{8B5EAEC3-6593-44F3-B462-86A88F651813}" destId="{367895DA-C5C1-4A0B-8AEB-4E3E4923321E}" srcOrd="0" destOrd="0" presId="urn:microsoft.com/office/officeart/2008/layout/HorizontalMultiLevelHierarchy"/>
    <dgm:cxn modelId="{F1C827C3-2EBB-4EBE-BAE5-2DFF2CFA03A0}" type="presOf" srcId="{2714857C-C9D8-4D72-9371-404AA8FD1221}" destId="{8D78D8CC-4142-4A77-91A9-7326463C9E9B}" srcOrd="0" destOrd="0" presId="urn:microsoft.com/office/officeart/2008/layout/HorizontalMultiLevelHierarchy"/>
    <dgm:cxn modelId="{64A779C5-0D09-4AEA-9A5E-38EA5AE78B5D}" type="presOf" srcId="{0FA531A1-D9FE-42F2-BE7E-93EC7999C89F}" destId="{EA6466BE-4D85-41D0-8A16-57B7590BCD45}" srcOrd="0" destOrd="0" presId="urn:microsoft.com/office/officeart/2008/layout/HorizontalMultiLevelHierarchy"/>
    <dgm:cxn modelId="{F0C575F5-8C98-468B-897E-04226F79FC14}" type="presOf" srcId="{772D7451-CB1B-4A40-89D9-657C11D060DC}" destId="{E2E6EC95-9D34-442D-B108-933F127F9745}" srcOrd="0" destOrd="0" presId="urn:microsoft.com/office/officeart/2008/layout/HorizontalMultiLevelHierarchy"/>
    <dgm:cxn modelId="{E86280A4-0450-407B-9E65-8D2D334EE2DE}" type="presParOf" srcId="{A80113DA-B37F-4C2A-848C-96F8DE47FF65}" destId="{A29BB7CE-9871-4702-88D3-27CEA6E480A5}" srcOrd="0" destOrd="0" presId="urn:microsoft.com/office/officeart/2008/layout/HorizontalMultiLevelHierarchy"/>
    <dgm:cxn modelId="{5654BFDC-982B-4B56-BE5B-57FD226835C2}" type="presParOf" srcId="{A29BB7CE-9871-4702-88D3-27CEA6E480A5}" destId="{367895DA-C5C1-4A0B-8AEB-4E3E4923321E}" srcOrd="0" destOrd="0" presId="urn:microsoft.com/office/officeart/2008/layout/HorizontalMultiLevelHierarchy"/>
    <dgm:cxn modelId="{800E0B6E-3B3E-459F-990C-EF684946F14B}" type="presParOf" srcId="{A29BB7CE-9871-4702-88D3-27CEA6E480A5}" destId="{EDCE12E0-3CF3-45F6-B748-0C6158A59A78}" srcOrd="1" destOrd="0" presId="urn:microsoft.com/office/officeart/2008/layout/HorizontalMultiLevelHierarchy"/>
    <dgm:cxn modelId="{1C100307-740B-4676-AFB4-6F0F998EB51A}" type="presParOf" srcId="{EDCE12E0-3CF3-45F6-B748-0C6158A59A78}" destId="{F04D0BCA-AE33-4461-9D14-605E35276C4F}" srcOrd="0" destOrd="0" presId="urn:microsoft.com/office/officeart/2008/layout/HorizontalMultiLevelHierarchy"/>
    <dgm:cxn modelId="{6C632570-D886-4DDA-874D-2E3C4DA55B01}" type="presParOf" srcId="{F04D0BCA-AE33-4461-9D14-605E35276C4F}" destId="{F0003E86-C01B-4FFB-9C14-94A2C6BB0FBE}" srcOrd="0" destOrd="0" presId="urn:microsoft.com/office/officeart/2008/layout/HorizontalMultiLevelHierarchy"/>
    <dgm:cxn modelId="{25A25FC7-F4B2-4BF2-8A10-AF0A067879D0}" type="presParOf" srcId="{EDCE12E0-3CF3-45F6-B748-0C6158A59A78}" destId="{761E2720-FA35-41F3-A7AF-078026158FDD}" srcOrd="1" destOrd="0" presId="urn:microsoft.com/office/officeart/2008/layout/HorizontalMultiLevelHierarchy"/>
    <dgm:cxn modelId="{71260885-7AB0-49E7-96ED-6ACE47B05084}" type="presParOf" srcId="{761E2720-FA35-41F3-A7AF-078026158FDD}" destId="{B866FBAC-8584-46F7-81BD-E2194742DEBD}" srcOrd="0" destOrd="0" presId="urn:microsoft.com/office/officeart/2008/layout/HorizontalMultiLevelHierarchy"/>
    <dgm:cxn modelId="{3410272B-2FA4-4C79-A061-7D2559D2F1BC}" type="presParOf" srcId="{761E2720-FA35-41F3-A7AF-078026158FDD}" destId="{06E36B4C-1674-48FC-B220-7C9F29244615}" srcOrd="1" destOrd="0" presId="urn:microsoft.com/office/officeart/2008/layout/HorizontalMultiLevelHierarchy"/>
    <dgm:cxn modelId="{7ADC443E-2A6B-4286-8D83-C1D4EE3C40E2}" type="presParOf" srcId="{EDCE12E0-3CF3-45F6-B748-0C6158A59A78}" destId="{0674CE26-9A57-4F25-8D15-9E5FB20450A4}" srcOrd="2" destOrd="0" presId="urn:microsoft.com/office/officeart/2008/layout/HorizontalMultiLevelHierarchy"/>
    <dgm:cxn modelId="{C2C39E43-051D-44EF-82A1-C9B2C5976F07}" type="presParOf" srcId="{0674CE26-9A57-4F25-8D15-9E5FB20450A4}" destId="{B759F1D3-E586-4198-B757-76F15C742732}" srcOrd="0" destOrd="0" presId="urn:microsoft.com/office/officeart/2008/layout/HorizontalMultiLevelHierarchy"/>
    <dgm:cxn modelId="{52E479C4-C420-4D5C-9823-F8F0AFE93DB9}" type="presParOf" srcId="{EDCE12E0-3CF3-45F6-B748-0C6158A59A78}" destId="{D619FBEF-4938-4C7D-ACA5-C3D0323E677E}" srcOrd="3" destOrd="0" presId="urn:microsoft.com/office/officeart/2008/layout/HorizontalMultiLevelHierarchy"/>
    <dgm:cxn modelId="{88D5B4B5-B847-4642-B8B7-9FB5957446A5}" type="presParOf" srcId="{D619FBEF-4938-4C7D-ACA5-C3D0323E677E}" destId="{BF370BEB-8E0F-47F5-B56F-9D13D4A79835}" srcOrd="0" destOrd="0" presId="urn:microsoft.com/office/officeart/2008/layout/HorizontalMultiLevelHierarchy"/>
    <dgm:cxn modelId="{76771AE5-D022-4225-A6A3-15A8CD4B2400}" type="presParOf" srcId="{D619FBEF-4938-4C7D-ACA5-C3D0323E677E}" destId="{1CB9ABF3-1E87-428B-8B89-315CAEAE761D}" srcOrd="1" destOrd="0" presId="urn:microsoft.com/office/officeart/2008/layout/HorizontalMultiLevelHierarchy"/>
    <dgm:cxn modelId="{F7EC7396-CB1C-4E7C-B7DE-B121153F3862}" type="presParOf" srcId="{EDCE12E0-3CF3-45F6-B748-0C6158A59A78}" destId="{735D1C9A-8D78-4049-AC56-C0CCF0FA9AD0}" srcOrd="4" destOrd="0" presId="urn:microsoft.com/office/officeart/2008/layout/HorizontalMultiLevelHierarchy"/>
    <dgm:cxn modelId="{A4D371DC-3F35-44B0-994C-2ACBF1336E62}" type="presParOf" srcId="{735D1C9A-8D78-4049-AC56-C0CCF0FA9AD0}" destId="{AEA2462C-1887-4C50-8FCA-D56C2E0911DD}" srcOrd="0" destOrd="0" presId="urn:microsoft.com/office/officeart/2008/layout/HorizontalMultiLevelHierarchy"/>
    <dgm:cxn modelId="{77447851-9A5B-4382-A670-E32C8391FCEC}" type="presParOf" srcId="{EDCE12E0-3CF3-45F6-B748-0C6158A59A78}" destId="{C9F6DF3F-23D4-4661-AF30-64759A6C1231}" srcOrd="5" destOrd="0" presId="urn:microsoft.com/office/officeart/2008/layout/HorizontalMultiLevelHierarchy"/>
    <dgm:cxn modelId="{154BD2DA-1788-4D05-851A-3BB6CE8163BE}" type="presParOf" srcId="{C9F6DF3F-23D4-4661-AF30-64759A6C1231}" destId="{4E9291B7-006C-4524-A15D-9AF8CD4D89A3}" srcOrd="0" destOrd="0" presId="urn:microsoft.com/office/officeart/2008/layout/HorizontalMultiLevelHierarchy"/>
    <dgm:cxn modelId="{844A0029-4823-4E87-AACD-D4FAF26BF8F5}" type="presParOf" srcId="{C9F6DF3F-23D4-4661-AF30-64759A6C1231}" destId="{0140A2C0-9FA3-4C50-87C4-F9422E3DDD01}" srcOrd="1" destOrd="0" presId="urn:microsoft.com/office/officeart/2008/layout/HorizontalMultiLevelHierarchy"/>
    <dgm:cxn modelId="{3B25C18E-7D84-495E-8859-D536CDA992C4}" type="presParOf" srcId="{EDCE12E0-3CF3-45F6-B748-0C6158A59A78}" destId="{8D78D8CC-4142-4A77-91A9-7326463C9E9B}" srcOrd="6" destOrd="0" presId="urn:microsoft.com/office/officeart/2008/layout/HorizontalMultiLevelHierarchy"/>
    <dgm:cxn modelId="{228524A8-6653-4AE7-83B9-AF07B3CBD797}" type="presParOf" srcId="{8D78D8CC-4142-4A77-91A9-7326463C9E9B}" destId="{CDF42085-EE90-4BDF-8171-3968AF733613}" srcOrd="0" destOrd="0" presId="urn:microsoft.com/office/officeart/2008/layout/HorizontalMultiLevelHierarchy"/>
    <dgm:cxn modelId="{B0130AD0-74F6-460F-9654-D09B71954831}" type="presParOf" srcId="{EDCE12E0-3CF3-45F6-B748-0C6158A59A78}" destId="{3F24983C-5BA1-4605-A9A9-3B100F32D1EE}" srcOrd="7" destOrd="0" presId="urn:microsoft.com/office/officeart/2008/layout/HorizontalMultiLevelHierarchy"/>
    <dgm:cxn modelId="{CB3FD6EE-32F2-4D75-9BDD-196E2012E7FD}" type="presParOf" srcId="{3F24983C-5BA1-4605-A9A9-3B100F32D1EE}" destId="{E2E6EC95-9D34-442D-B108-933F127F9745}" srcOrd="0" destOrd="0" presId="urn:microsoft.com/office/officeart/2008/layout/HorizontalMultiLevelHierarchy"/>
    <dgm:cxn modelId="{188D4DB7-F635-4D10-8FF3-9403B986EA63}" type="presParOf" srcId="{3F24983C-5BA1-4605-A9A9-3B100F32D1EE}" destId="{81A11C6E-B1E9-46FF-A7F1-9D10826FE199}" srcOrd="1" destOrd="0" presId="urn:microsoft.com/office/officeart/2008/layout/HorizontalMultiLevelHierarchy"/>
    <dgm:cxn modelId="{86D20E4D-0973-4D39-A5C1-BECC32BEE2F7}" type="presParOf" srcId="{EDCE12E0-3CF3-45F6-B748-0C6158A59A78}" destId="{EA6466BE-4D85-41D0-8A16-57B7590BCD45}" srcOrd="8" destOrd="0" presId="urn:microsoft.com/office/officeart/2008/layout/HorizontalMultiLevelHierarchy"/>
    <dgm:cxn modelId="{3C8DDF91-C98C-4F50-9D28-8DB68070AFB3}" type="presParOf" srcId="{EA6466BE-4D85-41D0-8A16-57B7590BCD45}" destId="{F0C23180-3B64-44C2-980C-C8C5F7520AA8}" srcOrd="0" destOrd="0" presId="urn:microsoft.com/office/officeart/2008/layout/HorizontalMultiLevelHierarchy"/>
    <dgm:cxn modelId="{670871EE-A8A6-49F1-ACC8-A8355AA41C83}" type="presParOf" srcId="{EDCE12E0-3CF3-45F6-B748-0C6158A59A78}" destId="{48AC69D3-6F0A-4ADC-ADD5-EA4BB2EDB550}" srcOrd="9" destOrd="0" presId="urn:microsoft.com/office/officeart/2008/layout/HorizontalMultiLevelHierarchy"/>
    <dgm:cxn modelId="{C1E592CA-A1BB-4AEF-9021-D94976529A5B}" type="presParOf" srcId="{48AC69D3-6F0A-4ADC-ADD5-EA4BB2EDB550}" destId="{CBA52C36-84E1-42BF-B739-E6D96083A35C}" srcOrd="0" destOrd="0" presId="urn:microsoft.com/office/officeart/2008/layout/HorizontalMultiLevelHierarchy"/>
    <dgm:cxn modelId="{7F4169D3-14BF-4C09-AEB9-21E412153CDA}" type="presParOf" srcId="{48AC69D3-6F0A-4ADC-ADD5-EA4BB2EDB550}" destId="{6326673D-9318-4CAD-9B30-669F63FA227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AB72C4B-BA5C-420F-AA86-0981D1F2F017}" type="doc">
      <dgm:prSet loTypeId="urn:microsoft.com/office/officeart/2005/8/layout/pyramid1" loCatId="pyramid" qsTypeId="urn:microsoft.com/office/officeart/2005/8/quickstyle/simple1" qsCatId="simple" csTypeId="urn:microsoft.com/office/officeart/2005/8/colors/colorful2" csCatId="colorful" phldr="1"/>
      <dgm:spPr/>
    </dgm:pt>
    <dgm:pt modelId="{40092777-1818-4C5B-B62F-A8735FE3BAA9}">
      <dgm:prSet phldrT="[Texto]" custT="1"/>
      <dgm:spPr/>
      <dgm:t>
        <a:bodyPr/>
        <a:lstStyle/>
        <a:p>
          <a:r>
            <a:rPr lang="es-CO" sz="4300" dirty="0">
              <a:solidFill>
                <a:schemeClr val="bg1"/>
              </a:solidFill>
            </a:rPr>
            <a:t>33</a:t>
          </a:r>
        </a:p>
      </dgm:t>
    </dgm:pt>
    <dgm:pt modelId="{A9F7BB2A-AE6B-4857-9F98-0CDDF64ECC21}" type="parTrans" cxnId="{FD26CEC7-9DA4-4784-9B18-0F3D9054F8E7}">
      <dgm:prSet/>
      <dgm:spPr/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5A8DFE31-0123-4BF2-AB1D-63C6FA19A68E}" type="sibTrans" cxnId="{FD26CEC7-9DA4-4784-9B18-0F3D9054F8E7}">
      <dgm:prSet/>
      <dgm:spPr/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2FCE2D35-F056-490B-A620-2E7CACCECD2F}">
      <dgm:prSet phldrT="[Texto]"/>
      <dgm:spPr/>
      <dgm:t>
        <a:bodyPr/>
        <a:lstStyle/>
        <a:p>
          <a:r>
            <a:rPr lang="es-CO" dirty="0">
              <a:solidFill>
                <a:schemeClr val="bg1"/>
              </a:solidFill>
            </a:rPr>
            <a:t>72</a:t>
          </a:r>
        </a:p>
        <a:p>
          <a:r>
            <a:rPr lang="es-CO" dirty="0">
              <a:solidFill>
                <a:schemeClr val="bg1"/>
              </a:solidFill>
            </a:rPr>
            <a:t>Matemáticas</a:t>
          </a:r>
        </a:p>
      </dgm:t>
    </dgm:pt>
    <dgm:pt modelId="{DD5F9D54-411C-40C0-817D-F8FC5D0F464D}" type="parTrans" cxnId="{640CB042-ABB3-4620-9DA4-22E9CEE949B4}">
      <dgm:prSet/>
      <dgm:spPr/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6C2F3096-EB78-4E10-8371-4B4401F180FE}" type="sibTrans" cxnId="{640CB042-ABB3-4620-9DA4-22E9CEE949B4}">
      <dgm:prSet/>
      <dgm:spPr/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26BA189E-2A60-497E-BAAE-2BF9F05CCD46}">
      <dgm:prSet phldrT="[Texto]"/>
      <dgm:spPr/>
      <dgm:t>
        <a:bodyPr/>
        <a:lstStyle/>
        <a:p>
          <a:r>
            <a:rPr lang="es-CO" dirty="0">
              <a:solidFill>
                <a:schemeClr val="bg1"/>
              </a:solidFill>
            </a:rPr>
            <a:t>485 Licenciaturas</a:t>
          </a:r>
        </a:p>
      </dgm:t>
    </dgm:pt>
    <dgm:pt modelId="{799E87CA-D3CB-4B6C-B8BD-AEA372E2BF5A}" type="parTrans" cxnId="{CD462FD6-EE85-47A7-9B28-E8AEA2AD50B2}">
      <dgm:prSet/>
      <dgm:spPr/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3CCE1A39-0DD0-46C7-8874-BB667D8B7195}" type="sibTrans" cxnId="{CD462FD6-EE85-47A7-9B28-E8AEA2AD50B2}">
      <dgm:prSet/>
      <dgm:spPr/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1B013ABF-CBE4-4E5D-9F4E-7CD985D55AF5}">
      <dgm:prSet phldrT="[Texto]"/>
      <dgm:spPr/>
      <dgm:t>
        <a:bodyPr/>
        <a:lstStyle/>
        <a:p>
          <a:r>
            <a:rPr lang="es-CO" dirty="0">
              <a:solidFill>
                <a:schemeClr val="bg1"/>
              </a:solidFill>
            </a:rPr>
            <a:t>46</a:t>
          </a:r>
        </a:p>
        <a:p>
          <a:r>
            <a:rPr lang="es-CO" dirty="0">
              <a:solidFill>
                <a:schemeClr val="bg1"/>
              </a:solidFill>
            </a:rPr>
            <a:t>Programas</a:t>
          </a:r>
        </a:p>
      </dgm:t>
    </dgm:pt>
    <dgm:pt modelId="{5C79834A-3042-49EA-B2FF-9EE3B71FBE2F}" type="parTrans" cxnId="{18A52BD9-D139-48D3-A5CA-1866A34F769F}">
      <dgm:prSet/>
      <dgm:spPr/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5F4E3C12-5867-42A8-A0B9-139797D05C71}" type="sibTrans" cxnId="{18A52BD9-D139-48D3-A5CA-1866A34F769F}">
      <dgm:prSet/>
      <dgm:spPr/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540891D9-DF60-432C-8911-23689B478C05}" type="pres">
      <dgm:prSet presAssocID="{EAB72C4B-BA5C-420F-AA86-0981D1F2F017}" presName="Name0" presStyleCnt="0">
        <dgm:presLayoutVars>
          <dgm:dir/>
          <dgm:animLvl val="lvl"/>
          <dgm:resizeHandles val="exact"/>
        </dgm:presLayoutVars>
      </dgm:prSet>
      <dgm:spPr/>
    </dgm:pt>
    <dgm:pt modelId="{DDF27BFA-C7C4-4FA5-BFD4-75AFEDAC844C}" type="pres">
      <dgm:prSet presAssocID="{40092777-1818-4C5B-B62F-A8735FE3BAA9}" presName="Name8" presStyleCnt="0"/>
      <dgm:spPr/>
    </dgm:pt>
    <dgm:pt modelId="{0D71ADCC-EFD5-40EB-86DC-0BF8ADA10F2D}" type="pres">
      <dgm:prSet presAssocID="{40092777-1818-4C5B-B62F-A8735FE3BAA9}" presName="level" presStyleLbl="node1" presStyleIdx="0" presStyleCnt="4">
        <dgm:presLayoutVars>
          <dgm:chMax val="1"/>
          <dgm:bulletEnabled val="1"/>
        </dgm:presLayoutVars>
      </dgm:prSet>
      <dgm:spPr/>
    </dgm:pt>
    <dgm:pt modelId="{0ABF7B59-0F0E-4B9B-A478-4EFDAF775675}" type="pres">
      <dgm:prSet presAssocID="{40092777-1818-4C5B-B62F-A8735FE3BAA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7C89B01-0C6E-4C16-8A75-E9D273D8CF8E}" type="pres">
      <dgm:prSet presAssocID="{1B013ABF-CBE4-4E5D-9F4E-7CD985D55AF5}" presName="Name8" presStyleCnt="0"/>
      <dgm:spPr/>
    </dgm:pt>
    <dgm:pt modelId="{F3144D50-5E07-4DCF-B518-63389548E8FD}" type="pres">
      <dgm:prSet presAssocID="{1B013ABF-CBE4-4E5D-9F4E-7CD985D55AF5}" presName="level" presStyleLbl="node1" presStyleIdx="1" presStyleCnt="4">
        <dgm:presLayoutVars>
          <dgm:chMax val="1"/>
          <dgm:bulletEnabled val="1"/>
        </dgm:presLayoutVars>
      </dgm:prSet>
      <dgm:spPr/>
    </dgm:pt>
    <dgm:pt modelId="{2D32A355-4F7F-4787-81FA-577C53AC27CA}" type="pres">
      <dgm:prSet presAssocID="{1B013ABF-CBE4-4E5D-9F4E-7CD985D55AF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46750D3-3D66-4BD6-B3A7-CDDCB8073CF2}" type="pres">
      <dgm:prSet presAssocID="{2FCE2D35-F056-490B-A620-2E7CACCECD2F}" presName="Name8" presStyleCnt="0"/>
      <dgm:spPr/>
    </dgm:pt>
    <dgm:pt modelId="{330346D4-7554-4D87-9D59-B15B70180288}" type="pres">
      <dgm:prSet presAssocID="{2FCE2D35-F056-490B-A620-2E7CACCECD2F}" presName="level" presStyleLbl="node1" presStyleIdx="2" presStyleCnt="4">
        <dgm:presLayoutVars>
          <dgm:chMax val="1"/>
          <dgm:bulletEnabled val="1"/>
        </dgm:presLayoutVars>
      </dgm:prSet>
      <dgm:spPr/>
    </dgm:pt>
    <dgm:pt modelId="{F3E055C6-245E-4037-813D-12961D6B8F84}" type="pres">
      <dgm:prSet presAssocID="{2FCE2D35-F056-490B-A620-2E7CACCECD2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2CB882B-EC4F-4B9B-AB3D-4BF7671388E6}" type="pres">
      <dgm:prSet presAssocID="{26BA189E-2A60-497E-BAAE-2BF9F05CCD46}" presName="Name8" presStyleCnt="0"/>
      <dgm:spPr/>
    </dgm:pt>
    <dgm:pt modelId="{CC1E67CD-4E8F-4B2B-A770-D71E43652768}" type="pres">
      <dgm:prSet presAssocID="{26BA189E-2A60-497E-BAAE-2BF9F05CCD46}" presName="level" presStyleLbl="node1" presStyleIdx="3" presStyleCnt="4">
        <dgm:presLayoutVars>
          <dgm:chMax val="1"/>
          <dgm:bulletEnabled val="1"/>
        </dgm:presLayoutVars>
      </dgm:prSet>
      <dgm:spPr/>
    </dgm:pt>
    <dgm:pt modelId="{87E8016F-50F3-40A4-AE80-8696A6112E8F}" type="pres">
      <dgm:prSet presAssocID="{26BA189E-2A60-497E-BAAE-2BF9F05CCD46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A8E7EE07-93BE-4017-9A28-F8949FCD0354}" type="presOf" srcId="{1B013ABF-CBE4-4E5D-9F4E-7CD985D55AF5}" destId="{F3144D50-5E07-4DCF-B518-63389548E8FD}" srcOrd="0" destOrd="0" presId="urn:microsoft.com/office/officeart/2005/8/layout/pyramid1"/>
    <dgm:cxn modelId="{B78F6539-E779-4D84-951F-AA19A931596A}" type="presOf" srcId="{40092777-1818-4C5B-B62F-A8735FE3BAA9}" destId="{0ABF7B59-0F0E-4B9B-A478-4EFDAF775675}" srcOrd="1" destOrd="0" presId="urn:microsoft.com/office/officeart/2005/8/layout/pyramid1"/>
    <dgm:cxn modelId="{640CB042-ABB3-4620-9DA4-22E9CEE949B4}" srcId="{EAB72C4B-BA5C-420F-AA86-0981D1F2F017}" destId="{2FCE2D35-F056-490B-A620-2E7CACCECD2F}" srcOrd="2" destOrd="0" parTransId="{DD5F9D54-411C-40C0-817D-F8FC5D0F464D}" sibTransId="{6C2F3096-EB78-4E10-8371-4B4401F180FE}"/>
    <dgm:cxn modelId="{4346236C-1833-4265-89DC-54D75F610B61}" type="presOf" srcId="{EAB72C4B-BA5C-420F-AA86-0981D1F2F017}" destId="{540891D9-DF60-432C-8911-23689B478C05}" srcOrd="0" destOrd="0" presId="urn:microsoft.com/office/officeart/2005/8/layout/pyramid1"/>
    <dgm:cxn modelId="{E1D5D656-ECC8-41B6-8A62-C2BF417DCE20}" type="presOf" srcId="{2FCE2D35-F056-490B-A620-2E7CACCECD2F}" destId="{330346D4-7554-4D87-9D59-B15B70180288}" srcOrd="0" destOrd="0" presId="urn:microsoft.com/office/officeart/2005/8/layout/pyramid1"/>
    <dgm:cxn modelId="{605FD887-29E8-41CA-A5C4-7B4311649613}" type="presOf" srcId="{26BA189E-2A60-497E-BAAE-2BF9F05CCD46}" destId="{87E8016F-50F3-40A4-AE80-8696A6112E8F}" srcOrd="1" destOrd="0" presId="urn:microsoft.com/office/officeart/2005/8/layout/pyramid1"/>
    <dgm:cxn modelId="{1450B9B9-48DC-401E-A47C-D7D712D44726}" type="presOf" srcId="{2FCE2D35-F056-490B-A620-2E7CACCECD2F}" destId="{F3E055C6-245E-4037-813D-12961D6B8F84}" srcOrd="1" destOrd="0" presId="urn:microsoft.com/office/officeart/2005/8/layout/pyramid1"/>
    <dgm:cxn modelId="{FD26CEC7-9DA4-4784-9B18-0F3D9054F8E7}" srcId="{EAB72C4B-BA5C-420F-AA86-0981D1F2F017}" destId="{40092777-1818-4C5B-B62F-A8735FE3BAA9}" srcOrd="0" destOrd="0" parTransId="{A9F7BB2A-AE6B-4857-9F98-0CDDF64ECC21}" sibTransId="{5A8DFE31-0123-4BF2-AB1D-63C6FA19A68E}"/>
    <dgm:cxn modelId="{CED6CECA-4869-4723-8DAC-B39BEF2411EF}" type="presOf" srcId="{1B013ABF-CBE4-4E5D-9F4E-7CD985D55AF5}" destId="{2D32A355-4F7F-4787-81FA-577C53AC27CA}" srcOrd="1" destOrd="0" presId="urn:microsoft.com/office/officeart/2005/8/layout/pyramid1"/>
    <dgm:cxn modelId="{CD462FD6-EE85-47A7-9B28-E8AEA2AD50B2}" srcId="{EAB72C4B-BA5C-420F-AA86-0981D1F2F017}" destId="{26BA189E-2A60-497E-BAAE-2BF9F05CCD46}" srcOrd="3" destOrd="0" parTransId="{799E87CA-D3CB-4B6C-B8BD-AEA372E2BF5A}" sibTransId="{3CCE1A39-0DD0-46C7-8874-BB667D8B7195}"/>
    <dgm:cxn modelId="{18A52BD9-D139-48D3-A5CA-1866A34F769F}" srcId="{EAB72C4B-BA5C-420F-AA86-0981D1F2F017}" destId="{1B013ABF-CBE4-4E5D-9F4E-7CD985D55AF5}" srcOrd="1" destOrd="0" parTransId="{5C79834A-3042-49EA-B2FF-9EE3B71FBE2F}" sibTransId="{5F4E3C12-5867-42A8-A0B9-139797D05C71}"/>
    <dgm:cxn modelId="{D13658DF-271A-4055-ABE8-266F43272A32}" type="presOf" srcId="{26BA189E-2A60-497E-BAAE-2BF9F05CCD46}" destId="{CC1E67CD-4E8F-4B2B-A770-D71E43652768}" srcOrd="0" destOrd="0" presId="urn:microsoft.com/office/officeart/2005/8/layout/pyramid1"/>
    <dgm:cxn modelId="{B446C1F5-FDA5-4B9F-B257-0E2F3F6D3F28}" type="presOf" srcId="{40092777-1818-4C5B-B62F-A8735FE3BAA9}" destId="{0D71ADCC-EFD5-40EB-86DC-0BF8ADA10F2D}" srcOrd="0" destOrd="0" presId="urn:microsoft.com/office/officeart/2005/8/layout/pyramid1"/>
    <dgm:cxn modelId="{7C183398-D21E-4615-B731-63A4791E2AF0}" type="presParOf" srcId="{540891D9-DF60-432C-8911-23689B478C05}" destId="{DDF27BFA-C7C4-4FA5-BFD4-75AFEDAC844C}" srcOrd="0" destOrd="0" presId="urn:microsoft.com/office/officeart/2005/8/layout/pyramid1"/>
    <dgm:cxn modelId="{67EA6CEA-BC39-4CFB-98D9-CB65438BC738}" type="presParOf" srcId="{DDF27BFA-C7C4-4FA5-BFD4-75AFEDAC844C}" destId="{0D71ADCC-EFD5-40EB-86DC-0BF8ADA10F2D}" srcOrd="0" destOrd="0" presId="urn:microsoft.com/office/officeart/2005/8/layout/pyramid1"/>
    <dgm:cxn modelId="{086979A8-C840-4413-BD37-EB2A6582A9B1}" type="presParOf" srcId="{DDF27BFA-C7C4-4FA5-BFD4-75AFEDAC844C}" destId="{0ABF7B59-0F0E-4B9B-A478-4EFDAF775675}" srcOrd="1" destOrd="0" presId="urn:microsoft.com/office/officeart/2005/8/layout/pyramid1"/>
    <dgm:cxn modelId="{436E52FC-2BC9-43E7-980B-C959ACC4253C}" type="presParOf" srcId="{540891D9-DF60-432C-8911-23689B478C05}" destId="{07C89B01-0C6E-4C16-8A75-E9D273D8CF8E}" srcOrd="1" destOrd="0" presId="urn:microsoft.com/office/officeart/2005/8/layout/pyramid1"/>
    <dgm:cxn modelId="{EFF43BA8-6768-4118-8B2E-C9A1D07AD5EF}" type="presParOf" srcId="{07C89B01-0C6E-4C16-8A75-E9D273D8CF8E}" destId="{F3144D50-5E07-4DCF-B518-63389548E8FD}" srcOrd="0" destOrd="0" presId="urn:microsoft.com/office/officeart/2005/8/layout/pyramid1"/>
    <dgm:cxn modelId="{A7E1FC61-4F1A-4CF2-80A4-4B4E82A642DE}" type="presParOf" srcId="{07C89B01-0C6E-4C16-8A75-E9D273D8CF8E}" destId="{2D32A355-4F7F-4787-81FA-577C53AC27CA}" srcOrd="1" destOrd="0" presId="urn:microsoft.com/office/officeart/2005/8/layout/pyramid1"/>
    <dgm:cxn modelId="{EDD68817-30A3-41BE-AEA0-B4783E78FBAB}" type="presParOf" srcId="{540891D9-DF60-432C-8911-23689B478C05}" destId="{D46750D3-3D66-4BD6-B3A7-CDDCB8073CF2}" srcOrd="2" destOrd="0" presId="urn:microsoft.com/office/officeart/2005/8/layout/pyramid1"/>
    <dgm:cxn modelId="{B0571870-4771-440F-9E51-36B27AB78D24}" type="presParOf" srcId="{D46750D3-3D66-4BD6-B3A7-CDDCB8073CF2}" destId="{330346D4-7554-4D87-9D59-B15B70180288}" srcOrd="0" destOrd="0" presId="urn:microsoft.com/office/officeart/2005/8/layout/pyramid1"/>
    <dgm:cxn modelId="{BD43210A-4DB9-4173-BA56-8100A8D82D3F}" type="presParOf" srcId="{D46750D3-3D66-4BD6-B3A7-CDDCB8073CF2}" destId="{F3E055C6-245E-4037-813D-12961D6B8F84}" srcOrd="1" destOrd="0" presId="urn:microsoft.com/office/officeart/2005/8/layout/pyramid1"/>
    <dgm:cxn modelId="{61E9ECA1-EA47-46C8-9903-079BA1FE3511}" type="presParOf" srcId="{540891D9-DF60-432C-8911-23689B478C05}" destId="{D2CB882B-EC4F-4B9B-AB3D-4BF7671388E6}" srcOrd="3" destOrd="0" presId="urn:microsoft.com/office/officeart/2005/8/layout/pyramid1"/>
    <dgm:cxn modelId="{F067A5AE-4EBD-4CF7-9B67-1B238B15F1D8}" type="presParOf" srcId="{D2CB882B-EC4F-4B9B-AB3D-4BF7671388E6}" destId="{CC1E67CD-4E8F-4B2B-A770-D71E43652768}" srcOrd="0" destOrd="0" presId="urn:microsoft.com/office/officeart/2005/8/layout/pyramid1"/>
    <dgm:cxn modelId="{E5F4C06F-51F9-4D16-BE13-D374290CD573}" type="presParOf" srcId="{D2CB882B-EC4F-4B9B-AB3D-4BF7671388E6}" destId="{87E8016F-50F3-40A4-AE80-8696A6112E8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587291-4D89-4965-911F-F7CEE30F3543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52C014D0-646F-4D5C-91C8-F7A5BAE34D70}">
      <dgm:prSet phldrT="[Texto]" custT="1"/>
      <dgm:spPr/>
      <dgm:t>
        <a:bodyPr/>
        <a:lstStyle/>
        <a:p>
          <a:r>
            <a:rPr lang="es-CO" sz="1200" dirty="0" err="1"/>
            <a:t>Conc</a:t>
          </a:r>
          <a:r>
            <a:rPr lang="es-CO" sz="1200" dirty="0"/>
            <a:t>. Especifico</a:t>
          </a:r>
        </a:p>
      </dgm:t>
    </dgm:pt>
    <dgm:pt modelId="{F39DB204-0FB2-4A80-AE95-3474551808C2}" type="parTrans" cxnId="{3549B85A-596C-47C1-B499-10B71E8E9698}">
      <dgm:prSet/>
      <dgm:spPr/>
      <dgm:t>
        <a:bodyPr/>
        <a:lstStyle/>
        <a:p>
          <a:endParaRPr lang="es-CO"/>
        </a:p>
      </dgm:t>
    </dgm:pt>
    <dgm:pt modelId="{5FF09833-568D-41A3-9314-8130B75ABBA3}" type="sibTrans" cxnId="{3549B85A-596C-47C1-B499-10B71E8E9698}">
      <dgm:prSet/>
      <dgm:spPr/>
      <dgm:t>
        <a:bodyPr/>
        <a:lstStyle/>
        <a:p>
          <a:endParaRPr lang="es-CO"/>
        </a:p>
      </dgm:t>
    </dgm:pt>
    <dgm:pt modelId="{295B53AE-25F5-46D8-A8D9-E6CFC8FBCB10}">
      <dgm:prSet phldrT="[Texto]" custT="1"/>
      <dgm:spPr/>
      <dgm:t>
        <a:bodyPr/>
        <a:lstStyle/>
        <a:p>
          <a:r>
            <a:rPr lang="es-CO" sz="1200" dirty="0"/>
            <a:t>Materiales y el contexto</a:t>
          </a:r>
        </a:p>
      </dgm:t>
    </dgm:pt>
    <dgm:pt modelId="{6DF34BD8-6066-42BD-A4BE-8FCDD6DD5A71}" type="parTrans" cxnId="{4366E915-2332-4E47-9D87-3CDE7BA5298F}">
      <dgm:prSet/>
      <dgm:spPr/>
      <dgm:t>
        <a:bodyPr/>
        <a:lstStyle/>
        <a:p>
          <a:endParaRPr lang="es-CO"/>
        </a:p>
      </dgm:t>
    </dgm:pt>
    <dgm:pt modelId="{574FA8AE-365F-469C-B87C-B63AA76FE3CC}" type="sibTrans" cxnId="{4366E915-2332-4E47-9D87-3CDE7BA5298F}">
      <dgm:prSet/>
      <dgm:spPr/>
      <dgm:t>
        <a:bodyPr/>
        <a:lstStyle/>
        <a:p>
          <a:endParaRPr lang="es-CO"/>
        </a:p>
      </dgm:t>
    </dgm:pt>
    <dgm:pt modelId="{2EA2FAEA-02E7-4AC7-BBC3-E8B3D50383CB}">
      <dgm:prSet phldrT="[Texto]" custT="1"/>
      <dgm:spPr/>
      <dgm:t>
        <a:bodyPr/>
        <a:lstStyle/>
        <a:p>
          <a:r>
            <a:rPr lang="es-CO" sz="1100" dirty="0"/>
            <a:t>Fenómenos socio</a:t>
          </a:r>
        </a:p>
        <a:p>
          <a:r>
            <a:rPr lang="es-CO" sz="1100" dirty="0"/>
            <a:t>culturales </a:t>
          </a:r>
        </a:p>
      </dgm:t>
    </dgm:pt>
    <dgm:pt modelId="{894A40C3-CD93-479A-A6A5-16C0714607B6}" type="parTrans" cxnId="{5ACAC721-DE93-4424-B105-4C367F38EF0E}">
      <dgm:prSet/>
      <dgm:spPr/>
      <dgm:t>
        <a:bodyPr/>
        <a:lstStyle/>
        <a:p>
          <a:endParaRPr lang="es-CO"/>
        </a:p>
      </dgm:t>
    </dgm:pt>
    <dgm:pt modelId="{E6807A57-F002-453D-B84B-95CBA661273B}" type="sibTrans" cxnId="{5ACAC721-DE93-4424-B105-4C367F38EF0E}">
      <dgm:prSet/>
      <dgm:spPr/>
      <dgm:t>
        <a:bodyPr/>
        <a:lstStyle/>
        <a:p>
          <a:endParaRPr lang="es-CO"/>
        </a:p>
      </dgm:t>
    </dgm:pt>
    <dgm:pt modelId="{686DD1F6-28C9-46AF-AA2A-33019B4AB7DF}">
      <dgm:prSet phldrT="[Texto]"/>
      <dgm:spPr/>
      <dgm:t>
        <a:bodyPr/>
        <a:lstStyle/>
        <a:p>
          <a:r>
            <a:rPr lang="es-CO" dirty="0"/>
            <a:t>Práctica</a:t>
          </a:r>
        </a:p>
      </dgm:t>
    </dgm:pt>
    <dgm:pt modelId="{173B7FD2-DDDD-4E2C-8438-809AD3EF712E}" type="parTrans" cxnId="{B9AF110B-B483-4517-82A8-16449F164A8C}">
      <dgm:prSet/>
      <dgm:spPr/>
      <dgm:t>
        <a:bodyPr/>
        <a:lstStyle/>
        <a:p>
          <a:endParaRPr lang="es-CO"/>
        </a:p>
      </dgm:t>
    </dgm:pt>
    <dgm:pt modelId="{0155A3C2-1924-4B27-BA2D-9ED9F3240511}" type="sibTrans" cxnId="{B9AF110B-B483-4517-82A8-16449F164A8C}">
      <dgm:prSet/>
      <dgm:spPr/>
      <dgm:t>
        <a:bodyPr/>
        <a:lstStyle/>
        <a:p>
          <a:endParaRPr lang="es-CO"/>
        </a:p>
      </dgm:t>
    </dgm:pt>
    <dgm:pt modelId="{76E41204-492E-44B0-AB79-0D22213FF324}" type="pres">
      <dgm:prSet presAssocID="{44587291-4D89-4965-911F-F7CEE30F354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B9DB5991-F7B7-4D32-B03D-63ED4994FA28}" type="pres">
      <dgm:prSet presAssocID="{44587291-4D89-4965-911F-F7CEE30F3543}" presName="cycle" presStyleCnt="0"/>
      <dgm:spPr/>
    </dgm:pt>
    <dgm:pt modelId="{197BB34D-A73D-4D04-8326-30EE66E719EB}" type="pres">
      <dgm:prSet presAssocID="{44587291-4D89-4965-911F-F7CEE30F3543}" presName="centerShape" presStyleCnt="0"/>
      <dgm:spPr/>
    </dgm:pt>
    <dgm:pt modelId="{DB6EE203-BAB0-4DC8-B726-DB60A14957C9}" type="pres">
      <dgm:prSet presAssocID="{44587291-4D89-4965-911F-F7CEE30F3543}" presName="connSite" presStyleLbl="node1" presStyleIdx="0" presStyleCnt="5"/>
      <dgm:spPr/>
    </dgm:pt>
    <dgm:pt modelId="{234DDEFD-8B53-4D0B-AE4E-9548F4CC323F}" type="pres">
      <dgm:prSet presAssocID="{44587291-4D89-4965-911F-F7CEE30F3543}" presName="visible" presStyleLbl="node1" presStyleIdx="0" presStyleCnt="5" custScaleX="57947" custScaleY="6016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06AA4613-2379-4D19-B39B-7C1C2281F4D5}" type="pres">
      <dgm:prSet presAssocID="{F39DB204-0FB2-4A80-AE95-3474551808C2}" presName="Name25" presStyleLbl="parChTrans1D1" presStyleIdx="0" presStyleCnt="4"/>
      <dgm:spPr/>
    </dgm:pt>
    <dgm:pt modelId="{6D37B536-0C16-41C9-8B10-72B640158367}" type="pres">
      <dgm:prSet presAssocID="{52C014D0-646F-4D5C-91C8-F7A5BAE34D70}" presName="node" presStyleCnt="0"/>
      <dgm:spPr/>
    </dgm:pt>
    <dgm:pt modelId="{7BF47C34-3988-4476-B369-81015467E3A9}" type="pres">
      <dgm:prSet presAssocID="{52C014D0-646F-4D5C-91C8-F7A5BAE34D70}" presName="parentNode" presStyleLbl="node1" presStyleIdx="1" presStyleCnt="5">
        <dgm:presLayoutVars>
          <dgm:chMax val="1"/>
          <dgm:bulletEnabled val="1"/>
        </dgm:presLayoutVars>
      </dgm:prSet>
      <dgm:spPr/>
    </dgm:pt>
    <dgm:pt modelId="{5F1B20B4-4CE4-4E59-81D4-9113C80A70D1}" type="pres">
      <dgm:prSet presAssocID="{52C014D0-646F-4D5C-91C8-F7A5BAE34D70}" presName="childNode" presStyleLbl="revTx" presStyleIdx="0" presStyleCnt="0">
        <dgm:presLayoutVars>
          <dgm:bulletEnabled val="1"/>
        </dgm:presLayoutVars>
      </dgm:prSet>
      <dgm:spPr/>
    </dgm:pt>
    <dgm:pt modelId="{919518C6-E001-460C-AC46-2194A4498E62}" type="pres">
      <dgm:prSet presAssocID="{6DF34BD8-6066-42BD-A4BE-8FCDD6DD5A71}" presName="Name25" presStyleLbl="parChTrans1D1" presStyleIdx="1" presStyleCnt="4"/>
      <dgm:spPr/>
    </dgm:pt>
    <dgm:pt modelId="{52400B8E-59BF-41C4-8E08-BCCAC990ACE2}" type="pres">
      <dgm:prSet presAssocID="{295B53AE-25F5-46D8-A8D9-E6CFC8FBCB10}" presName="node" presStyleCnt="0"/>
      <dgm:spPr/>
    </dgm:pt>
    <dgm:pt modelId="{C49ADD83-C55A-4887-8093-8E3FB3B87B90}" type="pres">
      <dgm:prSet presAssocID="{295B53AE-25F5-46D8-A8D9-E6CFC8FBCB10}" presName="parentNode" presStyleLbl="node1" presStyleIdx="2" presStyleCnt="5" custScaleX="109459">
        <dgm:presLayoutVars>
          <dgm:chMax val="1"/>
          <dgm:bulletEnabled val="1"/>
        </dgm:presLayoutVars>
      </dgm:prSet>
      <dgm:spPr/>
    </dgm:pt>
    <dgm:pt modelId="{ADE6E8EF-9D11-4211-9E56-CE177AA25385}" type="pres">
      <dgm:prSet presAssocID="{295B53AE-25F5-46D8-A8D9-E6CFC8FBCB10}" presName="childNode" presStyleLbl="revTx" presStyleIdx="0" presStyleCnt="0">
        <dgm:presLayoutVars>
          <dgm:bulletEnabled val="1"/>
        </dgm:presLayoutVars>
      </dgm:prSet>
      <dgm:spPr/>
    </dgm:pt>
    <dgm:pt modelId="{0967D3E9-A729-41B7-B28E-04D85773E48F}" type="pres">
      <dgm:prSet presAssocID="{894A40C3-CD93-479A-A6A5-16C0714607B6}" presName="Name25" presStyleLbl="parChTrans1D1" presStyleIdx="2" presStyleCnt="4"/>
      <dgm:spPr/>
    </dgm:pt>
    <dgm:pt modelId="{ECEEBBC7-8EC8-4179-8518-CF03041D8702}" type="pres">
      <dgm:prSet presAssocID="{2EA2FAEA-02E7-4AC7-BBC3-E8B3D50383CB}" presName="node" presStyleCnt="0"/>
      <dgm:spPr/>
    </dgm:pt>
    <dgm:pt modelId="{8AE623F6-3BE6-4404-AE2A-D47DEFFCD30D}" type="pres">
      <dgm:prSet presAssocID="{2EA2FAEA-02E7-4AC7-BBC3-E8B3D50383CB}" presName="parentNode" presStyleLbl="node1" presStyleIdx="3" presStyleCnt="5" custScaleX="100138">
        <dgm:presLayoutVars>
          <dgm:chMax val="1"/>
          <dgm:bulletEnabled val="1"/>
        </dgm:presLayoutVars>
      </dgm:prSet>
      <dgm:spPr/>
    </dgm:pt>
    <dgm:pt modelId="{EF1BA03C-FFFA-4852-A8BC-A896599103A3}" type="pres">
      <dgm:prSet presAssocID="{2EA2FAEA-02E7-4AC7-BBC3-E8B3D50383CB}" presName="childNode" presStyleLbl="revTx" presStyleIdx="0" presStyleCnt="0">
        <dgm:presLayoutVars>
          <dgm:bulletEnabled val="1"/>
        </dgm:presLayoutVars>
      </dgm:prSet>
      <dgm:spPr/>
    </dgm:pt>
    <dgm:pt modelId="{E7801616-4B25-4E85-A4BC-C5D5B1BFBCE1}" type="pres">
      <dgm:prSet presAssocID="{173B7FD2-DDDD-4E2C-8438-809AD3EF712E}" presName="Name25" presStyleLbl="parChTrans1D1" presStyleIdx="3" presStyleCnt="4"/>
      <dgm:spPr/>
    </dgm:pt>
    <dgm:pt modelId="{C3B1B398-4769-4E5F-80E1-6A6EFEDA9232}" type="pres">
      <dgm:prSet presAssocID="{686DD1F6-28C9-46AF-AA2A-33019B4AB7DF}" presName="node" presStyleCnt="0"/>
      <dgm:spPr/>
    </dgm:pt>
    <dgm:pt modelId="{01D312D2-E066-4B07-8E23-421F9990B951}" type="pres">
      <dgm:prSet presAssocID="{686DD1F6-28C9-46AF-AA2A-33019B4AB7DF}" presName="parentNode" presStyleLbl="node1" presStyleIdx="4" presStyleCnt="5">
        <dgm:presLayoutVars>
          <dgm:chMax val="1"/>
          <dgm:bulletEnabled val="1"/>
        </dgm:presLayoutVars>
      </dgm:prSet>
      <dgm:spPr/>
    </dgm:pt>
    <dgm:pt modelId="{A42F4001-3853-46E3-9FEA-A6F58B0F016A}" type="pres">
      <dgm:prSet presAssocID="{686DD1F6-28C9-46AF-AA2A-33019B4AB7DF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B9AF110B-B483-4517-82A8-16449F164A8C}" srcId="{44587291-4D89-4965-911F-F7CEE30F3543}" destId="{686DD1F6-28C9-46AF-AA2A-33019B4AB7DF}" srcOrd="3" destOrd="0" parTransId="{173B7FD2-DDDD-4E2C-8438-809AD3EF712E}" sibTransId="{0155A3C2-1924-4B27-BA2D-9ED9F3240511}"/>
    <dgm:cxn modelId="{0B110612-12FA-4AF9-A7CD-80DCC6E14FF4}" type="presOf" srcId="{6DF34BD8-6066-42BD-A4BE-8FCDD6DD5A71}" destId="{919518C6-E001-460C-AC46-2194A4498E62}" srcOrd="0" destOrd="0" presId="urn:microsoft.com/office/officeart/2005/8/layout/radial2"/>
    <dgm:cxn modelId="{4366E915-2332-4E47-9D87-3CDE7BA5298F}" srcId="{44587291-4D89-4965-911F-F7CEE30F3543}" destId="{295B53AE-25F5-46D8-A8D9-E6CFC8FBCB10}" srcOrd="1" destOrd="0" parTransId="{6DF34BD8-6066-42BD-A4BE-8FCDD6DD5A71}" sibTransId="{574FA8AE-365F-469C-B87C-B63AA76FE3CC}"/>
    <dgm:cxn modelId="{E97B1D18-2163-4B65-A341-1A6B67E6607B}" type="presOf" srcId="{44587291-4D89-4965-911F-F7CEE30F3543}" destId="{76E41204-492E-44B0-AB79-0D22213FF324}" srcOrd="0" destOrd="0" presId="urn:microsoft.com/office/officeart/2005/8/layout/radial2"/>
    <dgm:cxn modelId="{5ACAC721-DE93-4424-B105-4C367F38EF0E}" srcId="{44587291-4D89-4965-911F-F7CEE30F3543}" destId="{2EA2FAEA-02E7-4AC7-BBC3-E8B3D50383CB}" srcOrd="2" destOrd="0" parTransId="{894A40C3-CD93-479A-A6A5-16C0714607B6}" sibTransId="{E6807A57-F002-453D-B84B-95CBA661273B}"/>
    <dgm:cxn modelId="{450BD43A-187C-4477-8D64-7F7ADEBCED3B}" type="presOf" srcId="{894A40C3-CD93-479A-A6A5-16C0714607B6}" destId="{0967D3E9-A729-41B7-B28E-04D85773E48F}" srcOrd="0" destOrd="0" presId="urn:microsoft.com/office/officeart/2005/8/layout/radial2"/>
    <dgm:cxn modelId="{A4B7E73D-6019-4040-A30C-4925C567E92D}" type="presOf" srcId="{686DD1F6-28C9-46AF-AA2A-33019B4AB7DF}" destId="{01D312D2-E066-4B07-8E23-421F9990B951}" srcOrd="0" destOrd="0" presId="urn:microsoft.com/office/officeart/2005/8/layout/radial2"/>
    <dgm:cxn modelId="{C67A3D5E-F16C-46B2-85F4-07756D909A05}" type="presOf" srcId="{295B53AE-25F5-46D8-A8D9-E6CFC8FBCB10}" destId="{C49ADD83-C55A-4887-8093-8E3FB3B87B90}" srcOrd="0" destOrd="0" presId="urn:microsoft.com/office/officeart/2005/8/layout/radial2"/>
    <dgm:cxn modelId="{3549B85A-596C-47C1-B499-10B71E8E9698}" srcId="{44587291-4D89-4965-911F-F7CEE30F3543}" destId="{52C014D0-646F-4D5C-91C8-F7A5BAE34D70}" srcOrd="0" destOrd="0" parTransId="{F39DB204-0FB2-4A80-AE95-3474551808C2}" sibTransId="{5FF09833-568D-41A3-9314-8130B75ABBA3}"/>
    <dgm:cxn modelId="{E8EC958D-17EC-4337-A612-0838F1F93542}" type="presOf" srcId="{52C014D0-646F-4D5C-91C8-F7A5BAE34D70}" destId="{7BF47C34-3988-4476-B369-81015467E3A9}" srcOrd="0" destOrd="0" presId="urn:microsoft.com/office/officeart/2005/8/layout/radial2"/>
    <dgm:cxn modelId="{68470594-2F2F-4D8C-8E6B-A2EE305C2853}" type="presOf" srcId="{173B7FD2-DDDD-4E2C-8438-809AD3EF712E}" destId="{E7801616-4B25-4E85-A4BC-C5D5B1BFBCE1}" srcOrd="0" destOrd="0" presId="urn:microsoft.com/office/officeart/2005/8/layout/radial2"/>
    <dgm:cxn modelId="{BF9077AB-B9AF-4A99-AF07-3D42F910AC82}" type="presOf" srcId="{F39DB204-0FB2-4A80-AE95-3474551808C2}" destId="{06AA4613-2379-4D19-B39B-7C1C2281F4D5}" srcOrd="0" destOrd="0" presId="urn:microsoft.com/office/officeart/2005/8/layout/radial2"/>
    <dgm:cxn modelId="{6E97FCB1-AEFE-4C09-BE69-E59BB900AE09}" type="presOf" srcId="{2EA2FAEA-02E7-4AC7-BBC3-E8B3D50383CB}" destId="{8AE623F6-3BE6-4404-AE2A-D47DEFFCD30D}" srcOrd="0" destOrd="0" presId="urn:microsoft.com/office/officeart/2005/8/layout/radial2"/>
    <dgm:cxn modelId="{77DD9417-7625-47BA-95CB-2FF520A9D333}" type="presParOf" srcId="{76E41204-492E-44B0-AB79-0D22213FF324}" destId="{B9DB5991-F7B7-4D32-B03D-63ED4994FA28}" srcOrd="0" destOrd="0" presId="urn:microsoft.com/office/officeart/2005/8/layout/radial2"/>
    <dgm:cxn modelId="{C18EF5D5-04E1-4F25-9B86-2AED4A552086}" type="presParOf" srcId="{B9DB5991-F7B7-4D32-B03D-63ED4994FA28}" destId="{197BB34D-A73D-4D04-8326-30EE66E719EB}" srcOrd="0" destOrd="0" presId="urn:microsoft.com/office/officeart/2005/8/layout/radial2"/>
    <dgm:cxn modelId="{336AA85C-AC57-4C80-937D-CD94E6CCB6CA}" type="presParOf" srcId="{197BB34D-A73D-4D04-8326-30EE66E719EB}" destId="{DB6EE203-BAB0-4DC8-B726-DB60A14957C9}" srcOrd="0" destOrd="0" presId="urn:microsoft.com/office/officeart/2005/8/layout/radial2"/>
    <dgm:cxn modelId="{8C31FF81-E090-4CE6-847E-F71B475D8846}" type="presParOf" srcId="{197BB34D-A73D-4D04-8326-30EE66E719EB}" destId="{234DDEFD-8B53-4D0B-AE4E-9548F4CC323F}" srcOrd="1" destOrd="0" presId="urn:microsoft.com/office/officeart/2005/8/layout/radial2"/>
    <dgm:cxn modelId="{7092B397-B5B7-4111-9489-949A0F393889}" type="presParOf" srcId="{B9DB5991-F7B7-4D32-B03D-63ED4994FA28}" destId="{06AA4613-2379-4D19-B39B-7C1C2281F4D5}" srcOrd="1" destOrd="0" presId="urn:microsoft.com/office/officeart/2005/8/layout/radial2"/>
    <dgm:cxn modelId="{F62B1844-C0FA-4CBA-B7CF-64CA8EB27A93}" type="presParOf" srcId="{B9DB5991-F7B7-4D32-B03D-63ED4994FA28}" destId="{6D37B536-0C16-41C9-8B10-72B640158367}" srcOrd="2" destOrd="0" presId="urn:microsoft.com/office/officeart/2005/8/layout/radial2"/>
    <dgm:cxn modelId="{0E336B65-3C35-43F0-A779-C3C75ECBAC9E}" type="presParOf" srcId="{6D37B536-0C16-41C9-8B10-72B640158367}" destId="{7BF47C34-3988-4476-B369-81015467E3A9}" srcOrd="0" destOrd="0" presId="urn:microsoft.com/office/officeart/2005/8/layout/radial2"/>
    <dgm:cxn modelId="{F896BF97-BC9E-4EC3-805C-B1B17C4D59AE}" type="presParOf" srcId="{6D37B536-0C16-41C9-8B10-72B640158367}" destId="{5F1B20B4-4CE4-4E59-81D4-9113C80A70D1}" srcOrd="1" destOrd="0" presId="urn:microsoft.com/office/officeart/2005/8/layout/radial2"/>
    <dgm:cxn modelId="{8CDE9281-B88B-4CE9-AAFC-A438137FF6FF}" type="presParOf" srcId="{B9DB5991-F7B7-4D32-B03D-63ED4994FA28}" destId="{919518C6-E001-460C-AC46-2194A4498E62}" srcOrd="3" destOrd="0" presId="urn:microsoft.com/office/officeart/2005/8/layout/radial2"/>
    <dgm:cxn modelId="{9DBB0BC6-896A-4869-9C97-C72B76490748}" type="presParOf" srcId="{B9DB5991-F7B7-4D32-B03D-63ED4994FA28}" destId="{52400B8E-59BF-41C4-8E08-BCCAC990ACE2}" srcOrd="4" destOrd="0" presId="urn:microsoft.com/office/officeart/2005/8/layout/radial2"/>
    <dgm:cxn modelId="{40A52BEC-490D-4F19-8F84-EA62053DB52C}" type="presParOf" srcId="{52400B8E-59BF-41C4-8E08-BCCAC990ACE2}" destId="{C49ADD83-C55A-4887-8093-8E3FB3B87B90}" srcOrd="0" destOrd="0" presId="urn:microsoft.com/office/officeart/2005/8/layout/radial2"/>
    <dgm:cxn modelId="{6BBB6DDE-B5BD-4718-AC3E-1A86ABF5264F}" type="presParOf" srcId="{52400B8E-59BF-41C4-8E08-BCCAC990ACE2}" destId="{ADE6E8EF-9D11-4211-9E56-CE177AA25385}" srcOrd="1" destOrd="0" presId="urn:microsoft.com/office/officeart/2005/8/layout/radial2"/>
    <dgm:cxn modelId="{BD24AE1F-1563-4824-A426-F086B313C3E4}" type="presParOf" srcId="{B9DB5991-F7B7-4D32-B03D-63ED4994FA28}" destId="{0967D3E9-A729-41B7-B28E-04D85773E48F}" srcOrd="5" destOrd="0" presId="urn:microsoft.com/office/officeart/2005/8/layout/radial2"/>
    <dgm:cxn modelId="{C5272313-7F65-4DB2-B1F8-476D47034B5D}" type="presParOf" srcId="{B9DB5991-F7B7-4D32-B03D-63ED4994FA28}" destId="{ECEEBBC7-8EC8-4179-8518-CF03041D8702}" srcOrd="6" destOrd="0" presId="urn:microsoft.com/office/officeart/2005/8/layout/radial2"/>
    <dgm:cxn modelId="{3DE2868B-39F0-46BC-B5CF-683B42707C4E}" type="presParOf" srcId="{ECEEBBC7-8EC8-4179-8518-CF03041D8702}" destId="{8AE623F6-3BE6-4404-AE2A-D47DEFFCD30D}" srcOrd="0" destOrd="0" presId="urn:microsoft.com/office/officeart/2005/8/layout/radial2"/>
    <dgm:cxn modelId="{38F6E328-3F8B-46A6-B2CF-702D91E2B0A8}" type="presParOf" srcId="{ECEEBBC7-8EC8-4179-8518-CF03041D8702}" destId="{EF1BA03C-FFFA-4852-A8BC-A896599103A3}" srcOrd="1" destOrd="0" presId="urn:microsoft.com/office/officeart/2005/8/layout/radial2"/>
    <dgm:cxn modelId="{88942A7B-3D8A-42EC-A302-A21EBD354EE6}" type="presParOf" srcId="{B9DB5991-F7B7-4D32-B03D-63ED4994FA28}" destId="{E7801616-4B25-4E85-A4BC-C5D5B1BFBCE1}" srcOrd="7" destOrd="0" presId="urn:microsoft.com/office/officeart/2005/8/layout/radial2"/>
    <dgm:cxn modelId="{03D4D72F-9CAB-4246-A065-FFADAF8B1C1E}" type="presParOf" srcId="{B9DB5991-F7B7-4D32-B03D-63ED4994FA28}" destId="{C3B1B398-4769-4E5F-80E1-6A6EFEDA9232}" srcOrd="8" destOrd="0" presId="urn:microsoft.com/office/officeart/2005/8/layout/radial2"/>
    <dgm:cxn modelId="{5B6BCC72-7B76-4456-A0B5-D5835391CE27}" type="presParOf" srcId="{C3B1B398-4769-4E5F-80E1-6A6EFEDA9232}" destId="{01D312D2-E066-4B07-8E23-421F9990B951}" srcOrd="0" destOrd="0" presId="urn:microsoft.com/office/officeart/2005/8/layout/radial2"/>
    <dgm:cxn modelId="{17771E0A-72AA-4EBE-A8F6-31D25FC066C7}" type="presParOf" srcId="{C3B1B398-4769-4E5F-80E1-6A6EFEDA9232}" destId="{A42F4001-3853-46E3-9FEA-A6F58B0F016A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587291-4D89-4965-911F-F7CEE30F3543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52C014D0-646F-4D5C-91C8-F7A5BAE34D70}">
      <dgm:prSet phldrT="[Texto]" custT="1"/>
      <dgm:spPr/>
      <dgm:t>
        <a:bodyPr/>
        <a:lstStyle/>
        <a:p>
          <a:r>
            <a:rPr lang="es-CO" sz="1050" dirty="0"/>
            <a:t>Matemáticas profundidad y amplitud </a:t>
          </a:r>
        </a:p>
      </dgm:t>
    </dgm:pt>
    <dgm:pt modelId="{F39DB204-0FB2-4A80-AE95-3474551808C2}" type="parTrans" cxnId="{3549B85A-596C-47C1-B499-10B71E8E9698}">
      <dgm:prSet/>
      <dgm:spPr/>
      <dgm:t>
        <a:bodyPr/>
        <a:lstStyle/>
        <a:p>
          <a:endParaRPr lang="es-CO"/>
        </a:p>
      </dgm:t>
    </dgm:pt>
    <dgm:pt modelId="{5FF09833-568D-41A3-9314-8130B75ABBA3}" type="sibTrans" cxnId="{3549B85A-596C-47C1-B499-10B71E8E9698}">
      <dgm:prSet/>
      <dgm:spPr/>
      <dgm:t>
        <a:bodyPr/>
        <a:lstStyle/>
        <a:p>
          <a:endParaRPr lang="es-CO"/>
        </a:p>
      </dgm:t>
    </dgm:pt>
    <dgm:pt modelId="{F12E32FE-EBDE-4262-B0AA-46C8135B421C}">
      <dgm:prSet phldrT="[Texto]"/>
      <dgm:spPr/>
      <dgm:t>
        <a:bodyPr/>
        <a:lstStyle/>
        <a:p>
          <a:r>
            <a:rPr lang="es-CO" dirty="0"/>
            <a:t>Explicaciones alternativas</a:t>
          </a:r>
        </a:p>
      </dgm:t>
    </dgm:pt>
    <dgm:pt modelId="{3574C6BC-48DE-42BF-AF4E-83C84960DCCD}" type="parTrans" cxnId="{3FED01DB-B977-4F21-A1F7-0FA3831244C4}">
      <dgm:prSet/>
      <dgm:spPr/>
      <dgm:t>
        <a:bodyPr/>
        <a:lstStyle/>
        <a:p>
          <a:endParaRPr lang="es-CO"/>
        </a:p>
      </dgm:t>
    </dgm:pt>
    <dgm:pt modelId="{132D9CED-F9FA-4945-B004-AE32303906D3}" type="sibTrans" cxnId="{3FED01DB-B977-4F21-A1F7-0FA3831244C4}">
      <dgm:prSet/>
      <dgm:spPr/>
      <dgm:t>
        <a:bodyPr/>
        <a:lstStyle/>
        <a:p>
          <a:endParaRPr lang="es-CO"/>
        </a:p>
      </dgm:t>
    </dgm:pt>
    <dgm:pt modelId="{295B53AE-25F5-46D8-A8D9-E6CFC8FBCB10}">
      <dgm:prSet phldrT="[Texto]"/>
      <dgm:spPr/>
      <dgm:t>
        <a:bodyPr/>
        <a:lstStyle/>
        <a:p>
          <a:r>
            <a:rPr lang="es-CO" dirty="0"/>
            <a:t>Estudiantes</a:t>
          </a:r>
        </a:p>
      </dgm:t>
    </dgm:pt>
    <dgm:pt modelId="{6DF34BD8-6066-42BD-A4BE-8FCDD6DD5A71}" type="parTrans" cxnId="{4366E915-2332-4E47-9D87-3CDE7BA5298F}">
      <dgm:prSet/>
      <dgm:spPr/>
      <dgm:t>
        <a:bodyPr/>
        <a:lstStyle/>
        <a:p>
          <a:endParaRPr lang="es-CO"/>
        </a:p>
      </dgm:t>
    </dgm:pt>
    <dgm:pt modelId="{574FA8AE-365F-469C-B87C-B63AA76FE3CC}" type="sibTrans" cxnId="{4366E915-2332-4E47-9D87-3CDE7BA5298F}">
      <dgm:prSet/>
      <dgm:spPr/>
      <dgm:t>
        <a:bodyPr/>
        <a:lstStyle/>
        <a:p>
          <a:endParaRPr lang="es-CO"/>
        </a:p>
      </dgm:t>
    </dgm:pt>
    <dgm:pt modelId="{6F95723C-B143-483A-AFA0-A98ED85F4FA5}">
      <dgm:prSet phldrT="[Texto]"/>
      <dgm:spPr/>
      <dgm:t>
        <a:bodyPr/>
        <a:lstStyle/>
        <a:p>
          <a:r>
            <a:rPr lang="es-CO" dirty="0"/>
            <a:t>Humanos</a:t>
          </a:r>
        </a:p>
      </dgm:t>
    </dgm:pt>
    <dgm:pt modelId="{D8FBD127-25BE-4665-9B9D-608971328E26}" type="parTrans" cxnId="{275C5CA4-000D-4C60-ADE6-4A3DB1D17E69}">
      <dgm:prSet/>
      <dgm:spPr/>
      <dgm:t>
        <a:bodyPr/>
        <a:lstStyle/>
        <a:p>
          <a:endParaRPr lang="es-CO"/>
        </a:p>
      </dgm:t>
    </dgm:pt>
    <dgm:pt modelId="{29F4ED22-4F12-4581-8969-B2A89BA0AC8E}" type="sibTrans" cxnId="{275C5CA4-000D-4C60-ADE6-4A3DB1D17E69}">
      <dgm:prSet/>
      <dgm:spPr/>
      <dgm:t>
        <a:bodyPr/>
        <a:lstStyle/>
        <a:p>
          <a:endParaRPr lang="es-CO"/>
        </a:p>
      </dgm:t>
    </dgm:pt>
    <dgm:pt modelId="{686DD1F6-28C9-46AF-AA2A-33019B4AB7DF}">
      <dgm:prSet phldrT="[Texto]"/>
      <dgm:spPr/>
      <dgm:t>
        <a:bodyPr/>
        <a:lstStyle/>
        <a:p>
          <a:r>
            <a:rPr lang="es-CO" dirty="0"/>
            <a:t>Práctica</a:t>
          </a:r>
        </a:p>
      </dgm:t>
    </dgm:pt>
    <dgm:pt modelId="{173B7FD2-DDDD-4E2C-8438-809AD3EF712E}" type="parTrans" cxnId="{B9AF110B-B483-4517-82A8-16449F164A8C}">
      <dgm:prSet/>
      <dgm:spPr/>
      <dgm:t>
        <a:bodyPr/>
        <a:lstStyle/>
        <a:p>
          <a:endParaRPr lang="es-CO"/>
        </a:p>
      </dgm:t>
    </dgm:pt>
    <dgm:pt modelId="{0155A3C2-1924-4B27-BA2D-9ED9F3240511}" type="sibTrans" cxnId="{B9AF110B-B483-4517-82A8-16449F164A8C}">
      <dgm:prSet/>
      <dgm:spPr/>
      <dgm:t>
        <a:bodyPr/>
        <a:lstStyle/>
        <a:p>
          <a:endParaRPr lang="es-CO"/>
        </a:p>
      </dgm:t>
    </dgm:pt>
    <dgm:pt modelId="{9473DBBC-4E26-46EB-9CD1-9E9F5ACB7F4F}">
      <dgm:prSet phldrT="[Texto]"/>
      <dgm:spPr/>
      <dgm:t>
        <a:bodyPr/>
        <a:lstStyle/>
        <a:p>
          <a:r>
            <a:rPr lang="es-CO" dirty="0"/>
            <a:t>Metas</a:t>
          </a:r>
        </a:p>
      </dgm:t>
    </dgm:pt>
    <dgm:pt modelId="{F5C88ABE-521F-42FB-9E52-1AF9015DEEEC}" type="parTrans" cxnId="{B4A07036-BFFA-4757-934F-D80302F06CF0}">
      <dgm:prSet/>
      <dgm:spPr/>
      <dgm:t>
        <a:bodyPr/>
        <a:lstStyle/>
        <a:p>
          <a:endParaRPr lang="es-CO"/>
        </a:p>
      </dgm:t>
    </dgm:pt>
    <dgm:pt modelId="{5AE57384-8467-4F9B-9257-0A636F5EA6D9}" type="sibTrans" cxnId="{B4A07036-BFFA-4757-934F-D80302F06CF0}">
      <dgm:prSet/>
      <dgm:spPr/>
      <dgm:t>
        <a:bodyPr/>
        <a:lstStyle/>
        <a:p>
          <a:endParaRPr lang="es-CO"/>
        </a:p>
      </dgm:t>
    </dgm:pt>
    <dgm:pt modelId="{F5DAC68B-5539-4166-9DC2-E727575FD4F4}">
      <dgm:prSet phldrT="[Texto]"/>
      <dgm:spPr/>
      <dgm:t>
        <a:bodyPr/>
        <a:lstStyle/>
        <a:p>
          <a:r>
            <a:rPr lang="es-CO" dirty="0"/>
            <a:t>Fortalezas</a:t>
          </a:r>
        </a:p>
      </dgm:t>
    </dgm:pt>
    <dgm:pt modelId="{55776EF6-FFDD-4722-A676-4F66F01D6791}" type="parTrans" cxnId="{77165B26-769D-4E8D-A02D-6C67568896F3}">
      <dgm:prSet/>
      <dgm:spPr/>
      <dgm:t>
        <a:bodyPr/>
        <a:lstStyle/>
        <a:p>
          <a:endParaRPr lang="es-CO"/>
        </a:p>
      </dgm:t>
    </dgm:pt>
    <dgm:pt modelId="{CEF2D70E-B820-4F53-BEE7-539BA6F09644}" type="sibTrans" cxnId="{77165B26-769D-4E8D-A02D-6C67568896F3}">
      <dgm:prSet/>
      <dgm:spPr/>
      <dgm:t>
        <a:bodyPr/>
        <a:lstStyle/>
        <a:p>
          <a:endParaRPr lang="es-CO"/>
        </a:p>
      </dgm:t>
    </dgm:pt>
    <dgm:pt modelId="{2C4DCAAE-7C62-497C-BEF8-DD5FFF78608F}">
      <dgm:prSet phldrT="[Texto]"/>
      <dgm:spPr/>
      <dgm:t>
        <a:bodyPr/>
        <a:lstStyle/>
        <a:p>
          <a:r>
            <a:rPr lang="es-CO" dirty="0"/>
            <a:t>Lenguaje</a:t>
          </a:r>
        </a:p>
      </dgm:t>
    </dgm:pt>
    <dgm:pt modelId="{426953ED-3D17-4974-9DF7-C9D297F6F4F7}" type="parTrans" cxnId="{2D1425CF-42D5-4C44-B5BF-65CFFF44102D}">
      <dgm:prSet/>
      <dgm:spPr/>
      <dgm:t>
        <a:bodyPr/>
        <a:lstStyle/>
        <a:p>
          <a:endParaRPr lang="es-CO"/>
        </a:p>
      </dgm:t>
    </dgm:pt>
    <dgm:pt modelId="{6EA98E20-AC42-4CD3-BD1C-7CD3FB4FDFE9}" type="sibTrans" cxnId="{2D1425CF-42D5-4C44-B5BF-65CFFF44102D}">
      <dgm:prSet/>
      <dgm:spPr/>
      <dgm:t>
        <a:bodyPr/>
        <a:lstStyle/>
        <a:p>
          <a:endParaRPr lang="es-CO"/>
        </a:p>
      </dgm:t>
    </dgm:pt>
    <dgm:pt modelId="{07D598B0-6131-4293-A938-4C92E14AC59D}">
      <dgm:prSet phldrT="[Texto]"/>
      <dgm:spPr/>
      <dgm:t>
        <a:bodyPr/>
        <a:lstStyle/>
        <a:p>
          <a:r>
            <a:rPr lang="es-CO" dirty="0"/>
            <a:t>Entorno</a:t>
          </a:r>
        </a:p>
      </dgm:t>
    </dgm:pt>
    <dgm:pt modelId="{96A60503-41DE-453F-8265-61735A504687}" type="parTrans" cxnId="{50B48E8D-5E47-4345-97C2-E7E351104F23}">
      <dgm:prSet/>
      <dgm:spPr/>
      <dgm:t>
        <a:bodyPr/>
        <a:lstStyle/>
        <a:p>
          <a:endParaRPr lang="es-CO"/>
        </a:p>
      </dgm:t>
    </dgm:pt>
    <dgm:pt modelId="{BCD44DF7-AE99-4C68-8575-775315F8C0BC}" type="sibTrans" cxnId="{50B48E8D-5E47-4345-97C2-E7E351104F23}">
      <dgm:prSet/>
      <dgm:spPr/>
      <dgm:t>
        <a:bodyPr/>
        <a:lstStyle/>
        <a:p>
          <a:endParaRPr lang="es-CO"/>
        </a:p>
      </dgm:t>
    </dgm:pt>
    <dgm:pt modelId="{32698617-7CB0-4124-9DE5-A2BB4B9779D7}">
      <dgm:prSet phldrT="[Texto]"/>
      <dgm:spPr/>
      <dgm:t>
        <a:bodyPr/>
        <a:lstStyle/>
        <a:p>
          <a:r>
            <a:rPr lang="es-CO" dirty="0"/>
            <a:t>Acuerdos</a:t>
          </a:r>
        </a:p>
      </dgm:t>
    </dgm:pt>
    <dgm:pt modelId="{CD915243-C6AB-4E8B-B133-1BBC0D603094}" type="parTrans" cxnId="{C1C356D8-4830-4D40-8E45-C269A46708AC}">
      <dgm:prSet/>
      <dgm:spPr/>
      <dgm:t>
        <a:bodyPr/>
        <a:lstStyle/>
        <a:p>
          <a:endParaRPr lang="es-CO"/>
        </a:p>
      </dgm:t>
    </dgm:pt>
    <dgm:pt modelId="{01AE61B8-B30C-43C5-A968-A9A0A4AA9989}" type="sibTrans" cxnId="{C1C356D8-4830-4D40-8E45-C269A46708AC}">
      <dgm:prSet/>
      <dgm:spPr/>
      <dgm:t>
        <a:bodyPr/>
        <a:lstStyle/>
        <a:p>
          <a:endParaRPr lang="es-CO"/>
        </a:p>
      </dgm:t>
    </dgm:pt>
    <dgm:pt modelId="{21BF7F12-F464-4199-81BD-60F054017282}">
      <dgm:prSet phldrT="[Texto]"/>
      <dgm:spPr/>
      <dgm:t>
        <a:bodyPr/>
        <a:lstStyle/>
        <a:p>
          <a:r>
            <a:rPr lang="es-CO" dirty="0"/>
            <a:t>Mejoras</a:t>
          </a:r>
        </a:p>
      </dgm:t>
    </dgm:pt>
    <dgm:pt modelId="{526C9C1F-6713-49BF-A976-911E1099E1C6}" type="parTrans" cxnId="{06BA1119-9FC0-465D-BF65-DCC0CB26ECBC}">
      <dgm:prSet/>
      <dgm:spPr/>
      <dgm:t>
        <a:bodyPr/>
        <a:lstStyle/>
        <a:p>
          <a:endParaRPr lang="es-CO"/>
        </a:p>
      </dgm:t>
    </dgm:pt>
    <dgm:pt modelId="{F6A9073D-85A7-4893-88D9-11F0918BFDC6}" type="sibTrans" cxnId="{06BA1119-9FC0-465D-BF65-DCC0CB26ECBC}">
      <dgm:prSet/>
      <dgm:spPr/>
      <dgm:t>
        <a:bodyPr/>
        <a:lstStyle/>
        <a:p>
          <a:endParaRPr lang="es-CO"/>
        </a:p>
      </dgm:t>
    </dgm:pt>
    <dgm:pt modelId="{1290E810-822F-4A85-BA26-A6C566503820}">
      <dgm:prSet phldrT="[Texto]"/>
      <dgm:spPr/>
      <dgm:t>
        <a:bodyPr/>
        <a:lstStyle/>
        <a:p>
          <a:r>
            <a:rPr lang="es-CO" dirty="0"/>
            <a:t>Epistemología</a:t>
          </a:r>
        </a:p>
      </dgm:t>
    </dgm:pt>
    <dgm:pt modelId="{1AC7AFC9-8B40-4057-9A92-01D0CC1E9E20}" type="sibTrans" cxnId="{E549CE6D-51CD-401F-A056-62D35653365A}">
      <dgm:prSet/>
      <dgm:spPr/>
      <dgm:t>
        <a:bodyPr/>
        <a:lstStyle/>
        <a:p>
          <a:endParaRPr lang="es-CO"/>
        </a:p>
      </dgm:t>
    </dgm:pt>
    <dgm:pt modelId="{45FF50F0-3F08-482F-A213-CAE2497F6FBD}" type="parTrans" cxnId="{E549CE6D-51CD-401F-A056-62D35653365A}">
      <dgm:prSet/>
      <dgm:spPr/>
      <dgm:t>
        <a:bodyPr/>
        <a:lstStyle/>
        <a:p>
          <a:endParaRPr lang="es-CO"/>
        </a:p>
      </dgm:t>
    </dgm:pt>
    <dgm:pt modelId="{76E41204-492E-44B0-AB79-0D22213FF324}" type="pres">
      <dgm:prSet presAssocID="{44587291-4D89-4965-911F-F7CEE30F354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B9DB5991-F7B7-4D32-B03D-63ED4994FA28}" type="pres">
      <dgm:prSet presAssocID="{44587291-4D89-4965-911F-F7CEE30F3543}" presName="cycle" presStyleCnt="0"/>
      <dgm:spPr/>
    </dgm:pt>
    <dgm:pt modelId="{197BB34D-A73D-4D04-8326-30EE66E719EB}" type="pres">
      <dgm:prSet presAssocID="{44587291-4D89-4965-911F-F7CEE30F3543}" presName="centerShape" presStyleCnt="0"/>
      <dgm:spPr/>
    </dgm:pt>
    <dgm:pt modelId="{DB6EE203-BAB0-4DC8-B726-DB60A14957C9}" type="pres">
      <dgm:prSet presAssocID="{44587291-4D89-4965-911F-F7CEE30F3543}" presName="connSite" presStyleLbl="node1" presStyleIdx="0" presStyleCnt="4"/>
      <dgm:spPr/>
    </dgm:pt>
    <dgm:pt modelId="{234DDEFD-8B53-4D0B-AE4E-9548F4CC323F}" type="pres">
      <dgm:prSet presAssocID="{44587291-4D89-4965-911F-F7CEE30F3543}" presName="visible" presStyleLbl="node1" presStyleIdx="0" presStyleCnt="4" custScaleX="55084" custScaleY="5778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6AA4613-2379-4D19-B39B-7C1C2281F4D5}" type="pres">
      <dgm:prSet presAssocID="{F39DB204-0FB2-4A80-AE95-3474551808C2}" presName="Name25" presStyleLbl="parChTrans1D1" presStyleIdx="0" presStyleCnt="3"/>
      <dgm:spPr/>
    </dgm:pt>
    <dgm:pt modelId="{6D37B536-0C16-41C9-8B10-72B640158367}" type="pres">
      <dgm:prSet presAssocID="{52C014D0-646F-4D5C-91C8-F7A5BAE34D70}" presName="node" presStyleCnt="0"/>
      <dgm:spPr/>
    </dgm:pt>
    <dgm:pt modelId="{7BF47C34-3988-4476-B369-81015467E3A9}" type="pres">
      <dgm:prSet presAssocID="{52C014D0-646F-4D5C-91C8-F7A5BAE34D70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5F1B20B4-4CE4-4E59-81D4-9113C80A70D1}" type="pres">
      <dgm:prSet presAssocID="{52C014D0-646F-4D5C-91C8-F7A5BAE34D70}" presName="childNode" presStyleLbl="revTx" presStyleIdx="0" presStyleCnt="3">
        <dgm:presLayoutVars>
          <dgm:bulletEnabled val="1"/>
        </dgm:presLayoutVars>
      </dgm:prSet>
      <dgm:spPr/>
    </dgm:pt>
    <dgm:pt modelId="{919518C6-E001-460C-AC46-2194A4498E62}" type="pres">
      <dgm:prSet presAssocID="{6DF34BD8-6066-42BD-A4BE-8FCDD6DD5A71}" presName="Name25" presStyleLbl="parChTrans1D1" presStyleIdx="1" presStyleCnt="3"/>
      <dgm:spPr/>
    </dgm:pt>
    <dgm:pt modelId="{52400B8E-59BF-41C4-8E08-BCCAC990ACE2}" type="pres">
      <dgm:prSet presAssocID="{295B53AE-25F5-46D8-A8D9-E6CFC8FBCB10}" presName="node" presStyleCnt="0"/>
      <dgm:spPr/>
    </dgm:pt>
    <dgm:pt modelId="{C49ADD83-C55A-4887-8093-8E3FB3B87B90}" type="pres">
      <dgm:prSet presAssocID="{295B53AE-25F5-46D8-A8D9-E6CFC8FBCB10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ADE6E8EF-9D11-4211-9E56-CE177AA25385}" type="pres">
      <dgm:prSet presAssocID="{295B53AE-25F5-46D8-A8D9-E6CFC8FBCB10}" presName="childNode" presStyleLbl="revTx" presStyleIdx="1" presStyleCnt="3">
        <dgm:presLayoutVars>
          <dgm:bulletEnabled val="1"/>
        </dgm:presLayoutVars>
      </dgm:prSet>
      <dgm:spPr/>
    </dgm:pt>
    <dgm:pt modelId="{E7801616-4B25-4E85-A4BC-C5D5B1BFBCE1}" type="pres">
      <dgm:prSet presAssocID="{173B7FD2-DDDD-4E2C-8438-809AD3EF712E}" presName="Name25" presStyleLbl="parChTrans1D1" presStyleIdx="2" presStyleCnt="3"/>
      <dgm:spPr/>
    </dgm:pt>
    <dgm:pt modelId="{C3B1B398-4769-4E5F-80E1-6A6EFEDA9232}" type="pres">
      <dgm:prSet presAssocID="{686DD1F6-28C9-46AF-AA2A-33019B4AB7DF}" presName="node" presStyleCnt="0"/>
      <dgm:spPr/>
    </dgm:pt>
    <dgm:pt modelId="{01D312D2-E066-4B07-8E23-421F9990B951}" type="pres">
      <dgm:prSet presAssocID="{686DD1F6-28C9-46AF-AA2A-33019B4AB7DF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A42F4001-3853-46E3-9FEA-A6F58B0F016A}" type="pres">
      <dgm:prSet presAssocID="{686DD1F6-28C9-46AF-AA2A-33019B4AB7DF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B9AF110B-B483-4517-82A8-16449F164A8C}" srcId="{44587291-4D89-4965-911F-F7CEE30F3543}" destId="{686DD1F6-28C9-46AF-AA2A-33019B4AB7DF}" srcOrd="2" destOrd="0" parTransId="{173B7FD2-DDDD-4E2C-8438-809AD3EF712E}" sibTransId="{0155A3C2-1924-4B27-BA2D-9ED9F3240511}"/>
    <dgm:cxn modelId="{0B110612-12FA-4AF9-A7CD-80DCC6E14FF4}" type="presOf" srcId="{6DF34BD8-6066-42BD-A4BE-8FCDD6DD5A71}" destId="{919518C6-E001-460C-AC46-2194A4498E62}" srcOrd="0" destOrd="0" presId="urn:microsoft.com/office/officeart/2005/8/layout/radial2"/>
    <dgm:cxn modelId="{36A27514-92E9-467B-A28A-6F0272B5681E}" type="presOf" srcId="{1290E810-822F-4A85-BA26-A6C566503820}" destId="{5F1B20B4-4CE4-4E59-81D4-9113C80A70D1}" srcOrd="0" destOrd="1" presId="urn:microsoft.com/office/officeart/2005/8/layout/radial2"/>
    <dgm:cxn modelId="{4366E915-2332-4E47-9D87-3CDE7BA5298F}" srcId="{44587291-4D89-4965-911F-F7CEE30F3543}" destId="{295B53AE-25F5-46D8-A8D9-E6CFC8FBCB10}" srcOrd="1" destOrd="0" parTransId="{6DF34BD8-6066-42BD-A4BE-8FCDD6DD5A71}" sibTransId="{574FA8AE-365F-469C-B87C-B63AA76FE3CC}"/>
    <dgm:cxn modelId="{E97B1D18-2163-4B65-A341-1A6B67E6607B}" type="presOf" srcId="{44587291-4D89-4965-911F-F7CEE30F3543}" destId="{76E41204-492E-44B0-AB79-0D22213FF324}" srcOrd="0" destOrd="0" presId="urn:microsoft.com/office/officeart/2005/8/layout/radial2"/>
    <dgm:cxn modelId="{06BA1119-9FC0-465D-BF65-DCC0CB26ECBC}" srcId="{686DD1F6-28C9-46AF-AA2A-33019B4AB7DF}" destId="{21BF7F12-F464-4199-81BD-60F054017282}" srcOrd="2" destOrd="0" parTransId="{526C9C1F-6713-49BF-A976-911E1099E1C6}" sibTransId="{F6A9073D-85A7-4893-88D9-11F0918BFDC6}"/>
    <dgm:cxn modelId="{433CBC19-0972-4E06-B4B7-EF1BBA8BE068}" type="presOf" srcId="{21BF7F12-F464-4199-81BD-60F054017282}" destId="{A42F4001-3853-46E3-9FEA-A6F58B0F016A}" srcOrd="0" destOrd="2" presId="urn:microsoft.com/office/officeart/2005/8/layout/radial2"/>
    <dgm:cxn modelId="{77165B26-769D-4E8D-A02D-6C67568896F3}" srcId="{686DD1F6-28C9-46AF-AA2A-33019B4AB7DF}" destId="{F5DAC68B-5539-4166-9DC2-E727575FD4F4}" srcOrd="1" destOrd="0" parTransId="{55776EF6-FFDD-4722-A676-4F66F01D6791}" sibTransId="{CEF2D70E-B820-4F53-BEE7-539BA6F09644}"/>
    <dgm:cxn modelId="{B4A07036-BFFA-4757-934F-D80302F06CF0}" srcId="{686DD1F6-28C9-46AF-AA2A-33019B4AB7DF}" destId="{9473DBBC-4E26-46EB-9CD1-9E9F5ACB7F4F}" srcOrd="0" destOrd="0" parTransId="{F5C88ABE-521F-42FB-9E52-1AF9015DEEEC}" sibTransId="{5AE57384-8467-4F9B-9257-0A636F5EA6D9}"/>
    <dgm:cxn modelId="{A4B7E73D-6019-4040-A30C-4925C567E92D}" type="presOf" srcId="{686DD1F6-28C9-46AF-AA2A-33019B4AB7DF}" destId="{01D312D2-E066-4B07-8E23-421F9990B951}" srcOrd="0" destOrd="0" presId="urn:microsoft.com/office/officeart/2005/8/layout/radial2"/>
    <dgm:cxn modelId="{C67A3D5E-F16C-46B2-85F4-07756D909A05}" type="presOf" srcId="{295B53AE-25F5-46D8-A8D9-E6CFC8FBCB10}" destId="{C49ADD83-C55A-4887-8093-8E3FB3B87B90}" srcOrd="0" destOrd="0" presId="urn:microsoft.com/office/officeart/2005/8/layout/radial2"/>
    <dgm:cxn modelId="{008F6A4D-00DA-4E6E-8068-7564F08E1E8E}" type="presOf" srcId="{F12E32FE-EBDE-4262-B0AA-46C8135B421C}" destId="{5F1B20B4-4CE4-4E59-81D4-9113C80A70D1}" srcOrd="0" destOrd="0" presId="urn:microsoft.com/office/officeart/2005/8/layout/radial2"/>
    <dgm:cxn modelId="{E549CE6D-51CD-401F-A056-62D35653365A}" srcId="{52C014D0-646F-4D5C-91C8-F7A5BAE34D70}" destId="{1290E810-822F-4A85-BA26-A6C566503820}" srcOrd="1" destOrd="0" parTransId="{45FF50F0-3F08-482F-A213-CAE2497F6FBD}" sibTransId="{1AC7AFC9-8B40-4057-9A92-01D0CC1E9E20}"/>
    <dgm:cxn modelId="{3549B85A-596C-47C1-B499-10B71E8E9698}" srcId="{44587291-4D89-4965-911F-F7CEE30F3543}" destId="{52C014D0-646F-4D5C-91C8-F7A5BAE34D70}" srcOrd="0" destOrd="0" parTransId="{F39DB204-0FB2-4A80-AE95-3474551808C2}" sibTransId="{5FF09833-568D-41A3-9314-8130B75ABBA3}"/>
    <dgm:cxn modelId="{50B48E8D-5E47-4345-97C2-E7E351104F23}" srcId="{6F95723C-B143-483A-AFA0-A98ED85F4FA5}" destId="{07D598B0-6131-4293-A938-4C92E14AC59D}" srcOrd="1" destOrd="0" parTransId="{96A60503-41DE-453F-8265-61735A504687}" sibTransId="{BCD44DF7-AE99-4C68-8575-775315F8C0BC}"/>
    <dgm:cxn modelId="{E8EC958D-17EC-4337-A612-0838F1F93542}" type="presOf" srcId="{52C014D0-646F-4D5C-91C8-F7A5BAE34D70}" destId="{7BF47C34-3988-4476-B369-81015467E3A9}" srcOrd="0" destOrd="0" presId="urn:microsoft.com/office/officeart/2005/8/layout/radial2"/>
    <dgm:cxn modelId="{68470594-2F2F-4D8C-8E6B-A2EE305C2853}" type="presOf" srcId="{173B7FD2-DDDD-4E2C-8438-809AD3EF712E}" destId="{E7801616-4B25-4E85-A4BC-C5D5B1BFBCE1}" srcOrd="0" destOrd="0" presId="urn:microsoft.com/office/officeart/2005/8/layout/radial2"/>
    <dgm:cxn modelId="{6FB4C69D-FEDF-46AA-B524-208FA630A2AB}" type="presOf" srcId="{32698617-7CB0-4124-9DE5-A2BB4B9779D7}" destId="{ADE6E8EF-9D11-4211-9E56-CE177AA25385}" srcOrd="0" destOrd="3" presId="urn:microsoft.com/office/officeart/2005/8/layout/radial2"/>
    <dgm:cxn modelId="{275C5CA4-000D-4C60-ADE6-4A3DB1D17E69}" srcId="{295B53AE-25F5-46D8-A8D9-E6CFC8FBCB10}" destId="{6F95723C-B143-483A-AFA0-A98ED85F4FA5}" srcOrd="0" destOrd="0" parTransId="{D8FBD127-25BE-4665-9B9D-608971328E26}" sibTransId="{29F4ED22-4F12-4581-8969-B2A89BA0AC8E}"/>
    <dgm:cxn modelId="{0CF6D1A5-4CD6-458E-A458-19AD45F375AB}" type="presOf" srcId="{6F95723C-B143-483A-AFA0-A98ED85F4FA5}" destId="{ADE6E8EF-9D11-4211-9E56-CE177AA25385}" srcOrd="0" destOrd="0" presId="urn:microsoft.com/office/officeart/2005/8/layout/radial2"/>
    <dgm:cxn modelId="{BF9077AB-B9AF-4A99-AF07-3D42F910AC82}" type="presOf" srcId="{F39DB204-0FB2-4A80-AE95-3474551808C2}" destId="{06AA4613-2379-4D19-B39B-7C1C2281F4D5}" srcOrd="0" destOrd="0" presId="urn:microsoft.com/office/officeart/2005/8/layout/radial2"/>
    <dgm:cxn modelId="{A27151B1-3DA6-4F28-81AE-885AF6033A8F}" type="presOf" srcId="{9473DBBC-4E26-46EB-9CD1-9E9F5ACB7F4F}" destId="{A42F4001-3853-46E3-9FEA-A6F58B0F016A}" srcOrd="0" destOrd="0" presId="urn:microsoft.com/office/officeart/2005/8/layout/radial2"/>
    <dgm:cxn modelId="{D304B2CC-10FE-4F57-BE52-E58B9AB17FEE}" type="presOf" srcId="{2C4DCAAE-7C62-497C-BEF8-DD5FFF78608F}" destId="{ADE6E8EF-9D11-4211-9E56-CE177AA25385}" srcOrd="0" destOrd="1" presId="urn:microsoft.com/office/officeart/2005/8/layout/radial2"/>
    <dgm:cxn modelId="{2D1425CF-42D5-4C44-B5BF-65CFFF44102D}" srcId="{6F95723C-B143-483A-AFA0-A98ED85F4FA5}" destId="{2C4DCAAE-7C62-497C-BEF8-DD5FFF78608F}" srcOrd="0" destOrd="0" parTransId="{426953ED-3D17-4974-9DF7-C9D297F6F4F7}" sibTransId="{6EA98E20-AC42-4CD3-BD1C-7CD3FB4FDFE9}"/>
    <dgm:cxn modelId="{C1C356D8-4830-4D40-8E45-C269A46708AC}" srcId="{6F95723C-B143-483A-AFA0-A98ED85F4FA5}" destId="{32698617-7CB0-4124-9DE5-A2BB4B9779D7}" srcOrd="2" destOrd="0" parTransId="{CD915243-C6AB-4E8B-B133-1BBC0D603094}" sibTransId="{01AE61B8-B30C-43C5-A968-A9A0A4AA9989}"/>
    <dgm:cxn modelId="{3FED01DB-B977-4F21-A1F7-0FA3831244C4}" srcId="{52C014D0-646F-4D5C-91C8-F7A5BAE34D70}" destId="{F12E32FE-EBDE-4262-B0AA-46C8135B421C}" srcOrd="0" destOrd="0" parTransId="{3574C6BC-48DE-42BF-AF4E-83C84960DCCD}" sibTransId="{132D9CED-F9FA-4945-B004-AE32303906D3}"/>
    <dgm:cxn modelId="{70F5E6EA-9693-44B4-8016-1992CFBB56DA}" type="presOf" srcId="{F5DAC68B-5539-4166-9DC2-E727575FD4F4}" destId="{A42F4001-3853-46E3-9FEA-A6F58B0F016A}" srcOrd="0" destOrd="1" presId="urn:microsoft.com/office/officeart/2005/8/layout/radial2"/>
    <dgm:cxn modelId="{E794A8FD-17AB-43D4-A224-04E3924402E4}" type="presOf" srcId="{07D598B0-6131-4293-A938-4C92E14AC59D}" destId="{ADE6E8EF-9D11-4211-9E56-CE177AA25385}" srcOrd="0" destOrd="2" presId="urn:microsoft.com/office/officeart/2005/8/layout/radial2"/>
    <dgm:cxn modelId="{77DD9417-7625-47BA-95CB-2FF520A9D333}" type="presParOf" srcId="{76E41204-492E-44B0-AB79-0D22213FF324}" destId="{B9DB5991-F7B7-4D32-B03D-63ED4994FA28}" srcOrd="0" destOrd="0" presId="urn:microsoft.com/office/officeart/2005/8/layout/radial2"/>
    <dgm:cxn modelId="{C18EF5D5-04E1-4F25-9B86-2AED4A552086}" type="presParOf" srcId="{B9DB5991-F7B7-4D32-B03D-63ED4994FA28}" destId="{197BB34D-A73D-4D04-8326-30EE66E719EB}" srcOrd="0" destOrd="0" presId="urn:microsoft.com/office/officeart/2005/8/layout/radial2"/>
    <dgm:cxn modelId="{336AA85C-AC57-4C80-937D-CD94E6CCB6CA}" type="presParOf" srcId="{197BB34D-A73D-4D04-8326-30EE66E719EB}" destId="{DB6EE203-BAB0-4DC8-B726-DB60A14957C9}" srcOrd="0" destOrd="0" presId="urn:microsoft.com/office/officeart/2005/8/layout/radial2"/>
    <dgm:cxn modelId="{8C31FF81-E090-4CE6-847E-F71B475D8846}" type="presParOf" srcId="{197BB34D-A73D-4D04-8326-30EE66E719EB}" destId="{234DDEFD-8B53-4D0B-AE4E-9548F4CC323F}" srcOrd="1" destOrd="0" presId="urn:microsoft.com/office/officeart/2005/8/layout/radial2"/>
    <dgm:cxn modelId="{7092B397-B5B7-4111-9489-949A0F393889}" type="presParOf" srcId="{B9DB5991-F7B7-4D32-B03D-63ED4994FA28}" destId="{06AA4613-2379-4D19-B39B-7C1C2281F4D5}" srcOrd="1" destOrd="0" presId="urn:microsoft.com/office/officeart/2005/8/layout/radial2"/>
    <dgm:cxn modelId="{F62B1844-C0FA-4CBA-B7CF-64CA8EB27A93}" type="presParOf" srcId="{B9DB5991-F7B7-4D32-B03D-63ED4994FA28}" destId="{6D37B536-0C16-41C9-8B10-72B640158367}" srcOrd="2" destOrd="0" presId="urn:microsoft.com/office/officeart/2005/8/layout/radial2"/>
    <dgm:cxn modelId="{0E336B65-3C35-43F0-A779-C3C75ECBAC9E}" type="presParOf" srcId="{6D37B536-0C16-41C9-8B10-72B640158367}" destId="{7BF47C34-3988-4476-B369-81015467E3A9}" srcOrd="0" destOrd="0" presId="urn:microsoft.com/office/officeart/2005/8/layout/radial2"/>
    <dgm:cxn modelId="{F896BF97-BC9E-4EC3-805C-B1B17C4D59AE}" type="presParOf" srcId="{6D37B536-0C16-41C9-8B10-72B640158367}" destId="{5F1B20B4-4CE4-4E59-81D4-9113C80A70D1}" srcOrd="1" destOrd="0" presId="urn:microsoft.com/office/officeart/2005/8/layout/radial2"/>
    <dgm:cxn modelId="{8CDE9281-B88B-4CE9-AAFC-A438137FF6FF}" type="presParOf" srcId="{B9DB5991-F7B7-4D32-B03D-63ED4994FA28}" destId="{919518C6-E001-460C-AC46-2194A4498E62}" srcOrd="3" destOrd="0" presId="urn:microsoft.com/office/officeart/2005/8/layout/radial2"/>
    <dgm:cxn modelId="{9DBB0BC6-896A-4869-9C97-C72B76490748}" type="presParOf" srcId="{B9DB5991-F7B7-4D32-B03D-63ED4994FA28}" destId="{52400B8E-59BF-41C4-8E08-BCCAC990ACE2}" srcOrd="4" destOrd="0" presId="urn:microsoft.com/office/officeart/2005/8/layout/radial2"/>
    <dgm:cxn modelId="{40A52BEC-490D-4F19-8F84-EA62053DB52C}" type="presParOf" srcId="{52400B8E-59BF-41C4-8E08-BCCAC990ACE2}" destId="{C49ADD83-C55A-4887-8093-8E3FB3B87B90}" srcOrd="0" destOrd="0" presId="urn:microsoft.com/office/officeart/2005/8/layout/radial2"/>
    <dgm:cxn modelId="{6BBB6DDE-B5BD-4718-AC3E-1A86ABF5264F}" type="presParOf" srcId="{52400B8E-59BF-41C4-8E08-BCCAC990ACE2}" destId="{ADE6E8EF-9D11-4211-9E56-CE177AA25385}" srcOrd="1" destOrd="0" presId="urn:microsoft.com/office/officeart/2005/8/layout/radial2"/>
    <dgm:cxn modelId="{88942A7B-3D8A-42EC-A302-A21EBD354EE6}" type="presParOf" srcId="{B9DB5991-F7B7-4D32-B03D-63ED4994FA28}" destId="{E7801616-4B25-4E85-A4BC-C5D5B1BFBCE1}" srcOrd="5" destOrd="0" presId="urn:microsoft.com/office/officeart/2005/8/layout/radial2"/>
    <dgm:cxn modelId="{03D4D72F-9CAB-4246-A065-FFADAF8B1C1E}" type="presParOf" srcId="{B9DB5991-F7B7-4D32-B03D-63ED4994FA28}" destId="{C3B1B398-4769-4E5F-80E1-6A6EFEDA9232}" srcOrd="6" destOrd="0" presId="urn:microsoft.com/office/officeart/2005/8/layout/radial2"/>
    <dgm:cxn modelId="{5B6BCC72-7B76-4456-A0B5-D5835391CE27}" type="presParOf" srcId="{C3B1B398-4769-4E5F-80E1-6A6EFEDA9232}" destId="{01D312D2-E066-4B07-8E23-421F9990B951}" srcOrd="0" destOrd="0" presId="urn:microsoft.com/office/officeart/2005/8/layout/radial2"/>
    <dgm:cxn modelId="{17771E0A-72AA-4EBE-A8F6-31D25FC066C7}" type="presParOf" srcId="{C3B1B398-4769-4E5F-80E1-6A6EFEDA9232}" destId="{A42F4001-3853-46E3-9FEA-A6F58B0F016A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587291-4D89-4965-911F-F7CEE30F3543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52C014D0-646F-4D5C-91C8-F7A5BAE34D70}">
      <dgm:prSet phldrT="[Texto]" custT="1"/>
      <dgm:spPr/>
      <dgm:t>
        <a:bodyPr/>
        <a:lstStyle/>
        <a:p>
          <a:r>
            <a:rPr lang="es-CO" sz="1200" dirty="0"/>
            <a:t>Reflexión epistemológica</a:t>
          </a:r>
        </a:p>
      </dgm:t>
    </dgm:pt>
    <dgm:pt modelId="{F39DB204-0FB2-4A80-AE95-3474551808C2}" type="parTrans" cxnId="{3549B85A-596C-47C1-B499-10B71E8E9698}">
      <dgm:prSet/>
      <dgm:spPr/>
      <dgm:t>
        <a:bodyPr/>
        <a:lstStyle/>
        <a:p>
          <a:endParaRPr lang="es-CO"/>
        </a:p>
      </dgm:t>
    </dgm:pt>
    <dgm:pt modelId="{5FF09833-568D-41A3-9314-8130B75ABBA3}" type="sibTrans" cxnId="{3549B85A-596C-47C1-B499-10B71E8E9698}">
      <dgm:prSet/>
      <dgm:spPr/>
      <dgm:t>
        <a:bodyPr/>
        <a:lstStyle/>
        <a:p>
          <a:endParaRPr lang="es-CO"/>
        </a:p>
      </dgm:t>
    </dgm:pt>
    <dgm:pt modelId="{295B53AE-25F5-46D8-A8D9-E6CFC8FBCB10}">
      <dgm:prSet phldrT="[Texto]" custT="1"/>
      <dgm:spPr/>
      <dgm:t>
        <a:bodyPr/>
        <a:lstStyle/>
        <a:p>
          <a:r>
            <a:rPr lang="es-CO" sz="1200" dirty="0"/>
            <a:t>Análisis de las transformaciones</a:t>
          </a:r>
        </a:p>
      </dgm:t>
    </dgm:pt>
    <dgm:pt modelId="{6DF34BD8-6066-42BD-A4BE-8FCDD6DD5A71}" type="parTrans" cxnId="{4366E915-2332-4E47-9D87-3CDE7BA5298F}">
      <dgm:prSet/>
      <dgm:spPr/>
      <dgm:t>
        <a:bodyPr/>
        <a:lstStyle/>
        <a:p>
          <a:endParaRPr lang="es-CO"/>
        </a:p>
      </dgm:t>
    </dgm:pt>
    <dgm:pt modelId="{574FA8AE-365F-469C-B87C-B63AA76FE3CC}" type="sibTrans" cxnId="{4366E915-2332-4E47-9D87-3CDE7BA5298F}">
      <dgm:prSet/>
      <dgm:spPr/>
      <dgm:t>
        <a:bodyPr/>
        <a:lstStyle/>
        <a:p>
          <a:endParaRPr lang="es-CO"/>
        </a:p>
      </dgm:t>
    </dgm:pt>
    <dgm:pt modelId="{686DD1F6-28C9-46AF-AA2A-33019B4AB7DF}">
      <dgm:prSet phldrT="[Texto]" custT="1"/>
      <dgm:spPr/>
      <dgm:t>
        <a:bodyPr/>
        <a:lstStyle/>
        <a:p>
          <a:r>
            <a:rPr lang="es-CO" sz="1200" dirty="0"/>
            <a:t>Dificultades, errores y obstáculos </a:t>
          </a:r>
        </a:p>
      </dgm:t>
    </dgm:pt>
    <dgm:pt modelId="{173B7FD2-DDDD-4E2C-8438-809AD3EF712E}" type="parTrans" cxnId="{B9AF110B-B483-4517-82A8-16449F164A8C}">
      <dgm:prSet/>
      <dgm:spPr/>
      <dgm:t>
        <a:bodyPr/>
        <a:lstStyle/>
        <a:p>
          <a:endParaRPr lang="es-CO"/>
        </a:p>
      </dgm:t>
    </dgm:pt>
    <dgm:pt modelId="{0155A3C2-1924-4B27-BA2D-9ED9F3240511}" type="sibTrans" cxnId="{B9AF110B-B483-4517-82A8-16449F164A8C}">
      <dgm:prSet/>
      <dgm:spPr/>
      <dgm:t>
        <a:bodyPr/>
        <a:lstStyle/>
        <a:p>
          <a:endParaRPr lang="es-CO"/>
        </a:p>
      </dgm:t>
    </dgm:pt>
    <dgm:pt modelId="{76E41204-492E-44B0-AB79-0D22213FF324}" type="pres">
      <dgm:prSet presAssocID="{44587291-4D89-4965-911F-F7CEE30F354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B9DB5991-F7B7-4D32-B03D-63ED4994FA28}" type="pres">
      <dgm:prSet presAssocID="{44587291-4D89-4965-911F-F7CEE30F3543}" presName="cycle" presStyleCnt="0"/>
      <dgm:spPr/>
    </dgm:pt>
    <dgm:pt modelId="{197BB34D-A73D-4D04-8326-30EE66E719EB}" type="pres">
      <dgm:prSet presAssocID="{44587291-4D89-4965-911F-F7CEE30F3543}" presName="centerShape" presStyleCnt="0"/>
      <dgm:spPr/>
    </dgm:pt>
    <dgm:pt modelId="{DB6EE203-BAB0-4DC8-B726-DB60A14957C9}" type="pres">
      <dgm:prSet presAssocID="{44587291-4D89-4965-911F-F7CEE30F3543}" presName="connSite" presStyleLbl="node1" presStyleIdx="0" presStyleCnt="4"/>
      <dgm:spPr/>
    </dgm:pt>
    <dgm:pt modelId="{234DDEFD-8B53-4D0B-AE4E-9548F4CC323F}" type="pres">
      <dgm:prSet presAssocID="{44587291-4D89-4965-911F-F7CEE30F3543}" presName="visible" presStyleLbl="node1" presStyleIdx="0" presStyleCnt="4" custScaleX="65466" custScaleY="6103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06AA4613-2379-4D19-B39B-7C1C2281F4D5}" type="pres">
      <dgm:prSet presAssocID="{F39DB204-0FB2-4A80-AE95-3474551808C2}" presName="Name25" presStyleLbl="parChTrans1D1" presStyleIdx="0" presStyleCnt="3"/>
      <dgm:spPr/>
    </dgm:pt>
    <dgm:pt modelId="{6D37B536-0C16-41C9-8B10-72B640158367}" type="pres">
      <dgm:prSet presAssocID="{52C014D0-646F-4D5C-91C8-F7A5BAE34D70}" presName="node" presStyleCnt="0"/>
      <dgm:spPr/>
    </dgm:pt>
    <dgm:pt modelId="{7BF47C34-3988-4476-B369-81015467E3A9}" type="pres">
      <dgm:prSet presAssocID="{52C014D0-646F-4D5C-91C8-F7A5BAE34D70}" presName="parentNode" presStyleLbl="node1" presStyleIdx="1" presStyleCnt="4" custScaleX="128960" custLinFactNeighborY="1182">
        <dgm:presLayoutVars>
          <dgm:chMax val="1"/>
          <dgm:bulletEnabled val="1"/>
        </dgm:presLayoutVars>
      </dgm:prSet>
      <dgm:spPr>
        <a:prstGeom prst="flowChartAlternateProcess">
          <a:avLst/>
        </a:prstGeom>
      </dgm:spPr>
    </dgm:pt>
    <dgm:pt modelId="{5F1B20B4-4CE4-4E59-81D4-9113C80A70D1}" type="pres">
      <dgm:prSet presAssocID="{52C014D0-646F-4D5C-91C8-F7A5BAE34D70}" presName="childNode" presStyleLbl="revTx" presStyleIdx="0" presStyleCnt="0">
        <dgm:presLayoutVars>
          <dgm:bulletEnabled val="1"/>
        </dgm:presLayoutVars>
      </dgm:prSet>
      <dgm:spPr/>
    </dgm:pt>
    <dgm:pt modelId="{919518C6-E001-460C-AC46-2194A4498E62}" type="pres">
      <dgm:prSet presAssocID="{6DF34BD8-6066-42BD-A4BE-8FCDD6DD5A71}" presName="Name25" presStyleLbl="parChTrans1D1" presStyleIdx="1" presStyleCnt="3"/>
      <dgm:spPr/>
    </dgm:pt>
    <dgm:pt modelId="{52400B8E-59BF-41C4-8E08-BCCAC990ACE2}" type="pres">
      <dgm:prSet presAssocID="{295B53AE-25F5-46D8-A8D9-E6CFC8FBCB10}" presName="node" presStyleCnt="0"/>
      <dgm:spPr/>
    </dgm:pt>
    <dgm:pt modelId="{C49ADD83-C55A-4887-8093-8E3FB3B87B90}" type="pres">
      <dgm:prSet presAssocID="{295B53AE-25F5-46D8-A8D9-E6CFC8FBCB10}" presName="parentNode" presStyleLbl="node1" presStyleIdx="2" presStyleCnt="4" custScaleX="128960">
        <dgm:presLayoutVars>
          <dgm:chMax val="1"/>
          <dgm:bulletEnabled val="1"/>
        </dgm:presLayoutVars>
      </dgm:prSet>
      <dgm:spPr>
        <a:prstGeom prst="flowChartAlternateProcess">
          <a:avLst/>
        </a:prstGeom>
      </dgm:spPr>
    </dgm:pt>
    <dgm:pt modelId="{ADE6E8EF-9D11-4211-9E56-CE177AA25385}" type="pres">
      <dgm:prSet presAssocID="{295B53AE-25F5-46D8-A8D9-E6CFC8FBCB10}" presName="childNode" presStyleLbl="revTx" presStyleIdx="0" presStyleCnt="0">
        <dgm:presLayoutVars>
          <dgm:bulletEnabled val="1"/>
        </dgm:presLayoutVars>
      </dgm:prSet>
      <dgm:spPr/>
    </dgm:pt>
    <dgm:pt modelId="{E7801616-4B25-4E85-A4BC-C5D5B1BFBCE1}" type="pres">
      <dgm:prSet presAssocID="{173B7FD2-DDDD-4E2C-8438-809AD3EF712E}" presName="Name25" presStyleLbl="parChTrans1D1" presStyleIdx="2" presStyleCnt="3"/>
      <dgm:spPr/>
    </dgm:pt>
    <dgm:pt modelId="{C3B1B398-4769-4E5F-80E1-6A6EFEDA9232}" type="pres">
      <dgm:prSet presAssocID="{686DD1F6-28C9-46AF-AA2A-33019B4AB7DF}" presName="node" presStyleCnt="0"/>
      <dgm:spPr/>
    </dgm:pt>
    <dgm:pt modelId="{01D312D2-E066-4B07-8E23-421F9990B951}" type="pres">
      <dgm:prSet presAssocID="{686DD1F6-28C9-46AF-AA2A-33019B4AB7DF}" presName="parentNode" presStyleLbl="node1" presStyleIdx="3" presStyleCnt="4" custScaleX="128960">
        <dgm:presLayoutVars>
          <dgm:chMax val="1"/>
          <dgm:bulletEnabled val="1"/>
        </dgm:presLayoutVars>
      </dgm:prSet>
      <dgm:spPr>
        <a:prstGeom prst="flowChartAlternateProcess">
          <a:avLst/>
        </a:prstGeom>
      </dgm:spPr>
    </dgm:pt>
    <dgm:pt modelId="{A42F4001-3853-46E3-9FEA-A6F58B0F016A}" type="pres">
      <dgm:prSet presAssocID="{686DD1F6-28C9-46AF-AA2A-33019B4AB7DF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B9AF110B-B483-4517-82A8-16449F164A8C}" srcId="{44587291-4D89-4965-911F-F7CEE30F3543}" destId="{686DD1F6-28C9-46AF-AA2A-33019B4AB7DF}" srcOrd="2" destOrd="0" parTransId="{173B7FD2-DDDD-4E2C-8438-809AD3EF712E}" sibTransId="{0155A3C2-1924-4B27-BA2D-9ED9F3240511}"/>
    <dgm:cxn modelId="{0B110612-12FA-4AF9-A7CD-80DCC6E14FF4}" type="presOf" srcId="{6DF34BD8-6066-42BD-A4BE-8FCDD6DD5A71}" destId="{919518C6-E001-460C-AC46-2194A4498E62}" srcOrd="0" destOrd="0" presId="urn:microsoft.com/office/officeart/2005/8/layout/radial2"/>
    <dgm:cxn modelId="{4366E915-2332-4E47-9D87-3CDE7BA5298F}" srcId="{44587291-4D89-4965-911F-F7CEE30F3543}" destId="{295B53AE-25F5-46D8-A8D9-E6CFC8FBCB10}" srcOrd="1" destOrd="0" parTransId="{6DF34BD8-6066-42BD-A4BE-8FCDD6DD5A71}" sibTransId="{574FA8AE-365F-469C-B87C-B63AA76FE3CC}"/>
    <dgm:cxn modelId="{E97B1D18-2163-4B65-A341-1A6B67E6607B}" type="presOf" srcId="{44587291-4D89-4965-911F-F7CEE30F3543}" destId="{76E41204-492E-44B0-AB79-0D22213FF324}" srcOrd="0" destOrd="0" presId="urn:microsoft.com/office/officeart/2005/8/layout/radial2"/>
    <dgm:cxn modelId="{A4B7E73D-6019-4040-A30C-4925C567E92D}" type="presOf" srcId="{686DD1F6-28C9-46AF-AA2A-33019B4AB7DF}" destId="{01D312D2-E066-4B07-8E23-421F9990B951}" srcOrd="0" destOrd="0" presId="urn:microsoft.com/office/officeart/2005/8/layout/radial2"/>
    <dgm:cxn modelId="{C67A3D5E-F16C-46B2-85F4-07756D909A05}" type="presOf" srcId="{295B53AE-25F5-46D8-A8D9-E6CFC8FBCB10}" destId="{C49ADD83-C55A-4887-8093-8E3FB3B87B90}" srcOrd="0" destOrd="0" presId="urn:microsoft.com/office/officeart/2005/8/layout/radial2"/>
    <dgm:cxn modelId="{3549B85A-596C-47C1-B499-10B71E8E9698}" srcId="{44587291-4D89-4965-911F-F7CEE30F3543}" destId="{52C014D0-646F-4D5C-91C8-F7A5BAE34D70}" srcOrd="0" destOrd="0" parTransId="{F39DB204-0FB2-4A80-AE95-3474551808C2}" sibTransId="{5FF09833-568D-41A3-9314-8130B75ABBA3}"/>
    <dgm:cxn modelId="{E8EC958D-17EC-4337-A612-0838F1F93542}" type="presOf" srcId="{52C014D0-646F-4D5C-91C8-F7A5BAE34D70}" destId="{7BF47C34-3988-4476-B369-81015467E3A9}" srcOrd="0" destOrd="0" presId="urn:microsoft.com/office/officeart/2005/8/layout/radial2"/>
    <dgm:cxn modelId="{68470594-2F2F-4D8C-8E6B-A2EE305C2853}" type="presOf" srcId="{173B7FD2-DDDD-4E2C-8438-809AD3EF712E}" destId="{E7801616-4B25-4E85-A4BC-C5D5B1BFBCE1}" srcOrd="0" destOrd="0" presId="urn:microsoft.com/office/officeart/2005/8/layout/radial2"/>
    <dgm:cxn modelId="{BF9077AB-B9AF-4A99-AF07-3D42F910AC82}" type="presOf" srcId="{F39DB204-0FB2-4A80-AE95-3474551808C2}" destId="{06AA4613-2379-4D19-B39B-7C1C2281F4D5}" srcOrd="0" destOrd="0" presId="urn:microsoft.com/office/officeart/2005/8/layout/radial2"/>
    <dgm:cxn modelId="{77DD9417-7625-47BA-95CB-2FF520A9D333}" type="presParOf" srcId="{76E41204-492E-44B0-AB79-0D22213FF324}" destId="{B9DB5991-F7B7-4D32-B03D-63ED4994FA28}" srcOrd="0" destOrd="0" presId="urn:microsoft.com/office/officeart/2005/8/layout/radial2"/>
    <dgm:cxn modelId="{C18EF5D5-04E1-4F25-9B86-2AED4A552086}" type="presParOf" srcId="{B9DB5991-F7B7-4D32-B03D-63ED4994FA28}" destId="{197BB34D-A73D-4D04-8326-30EE66E719EB}" srcOrd="0" destOrd="0" presId="urn:microsoft.com/office/officeart/2005/8/layout/radial2"/>
    <dgm:cxn modelId="{336AA85C-AC57-4C80-937D-CD94E6CCB6CA}" type="presParOf" srcId="{197BB34D-A73D-4D04-8326-30EE66E719EB}" destId="{DB6EE203-BAB0-4DC8-B726-DB60A14957C9}" srcOrd="0" destOrd="0" presId="urn:microsoft.com/office/officeart/2005/8/layout/radial2"/>
    <dgm:cxn modelId="{8C31FF81-E090-4CE6-847E-F71B475D8846}" type="presParOf" srcId="{197BB34D-A73D-4D04-8326-30EE66E719EB}" destId="{234DDEFD-8B53-4D0B-AE4E-9548F4CC323F}" srcOrd="1" destOrd="0" presId="urn:microsoft.com/office/officeart/2005/8/layout/radial2"/>
    <dgm:cxn modelId="{7092B397-B5B7-4111-9489-949A0F393889}" type="presParOf" srcId="{B9DB5991-F7B7-4D32-B03D-63ED4994FA28}" destId="{06AA4613-2379-4D19-B39B-7C1C2281F4D5}" srcOrd="1" destOrd="0" presId="urn:microsoft.com/office/officeart/2005/8/layout/radial2"/>
    <dgm:cxn modelId="{F62B1844-C0FA-4CBA-B7CF-64CA8EB27A93}" type="presParOf" srcId="{B9DB5991-F7B7-4D32-B03D-63ED4994FA28}" destId="{6D37B536-0C16-41C9-8B10-72B640158367}" srcOrd="2" destOrd="0" presId="urn:microsoft.com/office/officeart/2005/8/layout/radial2"/>
    <dgm:cxn modelId="{0E336B65-3C35-43F0-A779-C3C75ECBAC9E}" type="presParOf" srcId="{6D37B536-0C16-41C9-8B10-72B640158367}" destId="{7BF47C34-3988-4476-B369-81015467E3A9}" srcOrd="0" destOrd="0" presId="urn:microsoft.com/office/officeart/2005/8/layout/radial2"/>
    <dgm:cxn modelId="{F896BF97-BC9E-4EC3-805C-B1B17C4D59AE}" type="presParOf" srcId="{6D37B536-0C16-41C9-8B10-72B640158367}" destId="{5F1B20B4-4CE4-4E59-81D4-9113C80A70D1}" srcOrd="1" destOrd="0" presId="urn:microsoft.com/office/officeart/2005/8/layout/radial2"/>
    <dgm:cxn modelId="{8CDE9281-B88B-4CE9-AAFC-A438137FF6FF}" type="presParOf" srcId="{B9DB5991-F7B7-4D32-B03D-63ED4994FA28}" destId="{919518C6-E001-460C-AC46-2194A4498E62}" srcOrd="3" destOrd="0" presId="urn:microsoft.com/office/officeart/2005/8/layout/radial2"/>
    <dgm:cxn modelId="{9DBB0BC6-896A-4869-9C97-C72B76490748}" type="presParOf" srcId="{B9DB5991-F7B7-4D32-B03D-63ED4994FA28}" destId="{52400B8E-59BF-41C4-8E08-BCCAC990ACE2}" srcOrd="4" destOrd="0" presId="urn:microsoft.com/office/officeart/2005/8/layout/radial2"/>
    <dgm:cxn modelId="{40A52BEC-490D-4F19-8F84-EA62053DB52C}" type="presParOf" srcId="{52400B8E-59BF-41C4-8E08-BCCAC990ACE2}" destId="{C49ADD83-C55A-4887-8093-8E3FB3B87B90}" srcOrd="0" destOrd="0" presId="urn:microsoft.com/office/officeart/2005/8/layout/radial2"/>
    <dgm:cxn modelId="{6BBB6DDE-B5BD-4718-AC3E-1A86ABF5264F}" type="presParOf" srcId="{52400B8E-59BF-41C4-8E08-BCCAC990ACE2}" destId="{ADE6E8EF-9D11-4211-9E56-CE177AA25385}" srcOrd="1" destOrd="0" presId="urn:microsoft.com/office/officeart/2005/8/layout/radial2"/>
    <dgm:cxn modelId="{88942A7B-3D8A-42EC-A302-A21EBD354EE6}" type="presParOf" srcId="{B9DB5991-F7B7-4D32-B03D-63ED4994FA28}" destId="{E7801616-4B25-4E85-A4BC-C5D5B1BFBCE1}" srcOrd="5" destOrd="0" presId="urn:microsoft.com/office/officeart/2005/8/layout/radial2"/>
    <dgm:cxn modelId="{03D4D72F-9CAB-4246-A065-FFADAF8B1C1E}" type="presParOf" srcId="{B9DB5991-F7B7-4D32-B03D-63ED4994FA28}" destId="{C3B1B398-4769-4E5F-80E1-6A6EFEDA9232}" srcOrd="6" destOrd="0" presId="urn:microsoft.com/office/officeart/2005/8/layout/radial2"/>
    <dgm:cxn modelId="{5B6BCC72-7B76-4456-A0B5-D5835391CE27}" type="presParOf" srcId="{C3B1B398-4769-4E5F-80E1-6A6EFEDA9232}" destId="{01D312D2-E066-4B07-8E23-421F9990B951}" srcOrd="0" destOrd="0" presId="urn:microsoft.com/office/officeart/2005/8/layout/radial2"/>
    <dgm:cxn modelId="{17771E0A-72AA-4EBE-A8F6-31D25FC066C7}" type="presParOf" srcId="{C3B1B398-4769-4E5F-80E1-6A6EFEDA9232}" destId="{A42F4001-3853-46E3-9FEA-A6F58B0F016A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E0FA91A-5FA9-4568-80FD-C50BCFEC0174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753B97D9-A916-4FD1-8A28-B96FE5805871}">
      <dgm:prSet phldrT="[Texto]" custT="1"/>
      <dgm:spPr/>
      <dgm:t>
        <a:bodyPr/>
        <a:lstStyle/>
        <a:p>
          <a:r>
            <a:rPr lang="es-CO" sz="1100" dirty="0">
              <a:effectLst/>
            </a:rPr>
            <a:t>Fundamenta</a:t>
          </a:r>
          <a:endParaRPr lang="es-CO" sz="800" dirty="0"/>
        </a:p>
      </dgm:t>
    </dgm:pt>
    <dgm:pt modelId="{AE77CA06-1F3A-429C-8181-37AB40D7997A}" type="parTrans" cxnId="{EAF1CB59-EFD8-4FB7-B85D-964FA6ABBF5E}">
      <dgm:prSet/>
      <dgm:spPr/>
      <dgm:t>
        <a:bodyPr/>
        <a:lstStyle/>
        <a:p>
          <a:endParaRPr lang="es-CO"/>
        </a:p>
      </dgm:t>
    </dgm:pt>
    <dgm:pt modelId="{B22629C3-404C-40F7-A116-0F68B22094D7}" type="sibTrans" cxnId="{EAF1CB59-EFD8-4FB7-B85D-964FA6ABBF5E}">
      <dgm:prSet/>
      <dgm:spPr/>
      <dgm:t>
        <a:bodyPr/>
        <a:lstStyle/>
        <a:p>
          <a:endParaRPr lang="es-CO"/>
        </a:p>
      </dgm:t>
    </dgm:pt>
    <dgm:pt modelId="{3FB948E7-87A5-41B1-AD9B-F7DE9E1741A5}">
      <dgm:prSet phldrT="[Texto]" custT="1"/>
      <dgm:spPr/>
      <dgm:t>
        <a:bodyPr/>
        <a:lstStyle/>
        <a:p>
          <a:r>
            <a:rPr lang="es-CO" sz="1200" dirty="0"/>
            <a:t>Materiales</a:t>
          </a:r>
        </a:p>
      </dgm:t>
    </dgm:pt>
    <dgm:pt modelId="{D58A7E71-74C2-4E76-A5EA-266848D46233}" type="parTrans" cxnId="{4BEF03D4-88FD-43F0-ABCD-A6188444AC7F}">
      <dgm:prSet/>
      <dgm:spPr/>
      <dgm:t>
        <a:bodyPr/>
        <a:lstStyle/>
        <a:p>
          <a:endParaRPr lang="es-CO"/>
        </a:p>
      </dgm:t>
    </dgm:pt>
    <dgm:pt modelId="{242D1AA5-0D6F-4338-A0E3-D4DBB8409262}" type="sibTrans" cxnId="{4BEF03D4-88FD-43F0-ABCD-A6188444AC7F}">
      <dgm:prSet/>
      <dgm:spPr/>
      <dgm:t>
        <a:bodyPr/>
        <a:lstStyle/>
        <a:p>
          <a:endParaRPr lang="es-CO"/>
        </a:p>
      </dgm:t>
    </dgm:pt>
    <dgm:pt modelId="{4DD1A246-4E03-4043-A191-6FEFC6E7A633}">
      <dgm:prSet phldrT="[Texto]" custT="1"/>
      <dgm:spPr/>
      <dgm:t>
        <a:bodyPr/>
        <a:lstStyle/>
        <a:p>
          <a:r>
            <a:rPr lang="es-CO" sz="1100" dirty="0">
              <a:effectLst/>
            </a:rPr>
            <a:t>Transforma</a:t>
          </a:r>
          <a:endParaRPr lang="es-CO" sz="900" dirty="0"/>
        </a:p>
      </dgm:t>
    </dgm:pt>
    <dgm:pt modelId="{8C1DB7EC-AD4B-4780-8CB8-C3DC0D3E578D}" type="parTrans" cxnId="{E8FCBC31-E7D2-4FCA-B0F4-2028D7A0A1ED}">
      <dgm:prSet/>
      <dgm:spPr/>
      <dgm:t>
        <a:bodyPr/>
        <a:lstStyle/>
        <a:p>
          <a:endParaRPr lang="es-CO"/>
        </a:p>
      </dgm:t>
    </dgm:pt>
    <dgm:pt modelId="{B7557AEB-C078-4FE5-AA90-FF4FC5BF48C9}" type="sibTrans" cxnId="{E8FCBC31-E7D2-4FCA-B0F4-2028D7A0A1ED}">
      <dgm:prSet/>
      <dgm:spPr/>
      <dgm:t>
        <a:bodyPr/>
        <a:lstStyle/>
        <a:p>
          <a:endParaRPr lang="es-CO"/>
        </a:p>
      </dgm:t>
    </dgm:pt>
    <dgm:pt modelId="{F2EB50FF-C1AE-4BAE-96FE-499F453E3416}">
      <dgm:prSet phldrT="[Texto]" custT="1"/>
      <dgm:spPr/>
      <dgm:t>
        <a:bodyPr/>
        <a:lstStyle/>
        <a:p>
          <a:r>
            <a:rPr lang="es-CO" sz="1400" dirty="0"/>
            <a:t>Ejemplos</a:t>
          </a:r>
        </a:p>
      </dgm:t>
    </dgm:pt>
    <dgm:pt modelId="{CAB25725-94B7-4B15-BC0C-4E5D2342F19E}" type="parTrans" cxnId="{2C966092-1FE9-44D3-BF94-54FD347F95BC}">
      <dgm:prSet/>
      <dgm:spPr/>
      <dgm:t>
        <a:bodyPr/>
        <a:lstStyle/>
        <a:p>
          <a:endParaRPr lang="es-CO"/>
        </a:p>
      </dgm:t>
    </dgm:pt>
    <dgm:pt modelId="{10E93D96-1149-4766-8EAC-109F1C096B7D}" type="sibTrans" cxnId="{2C966092-1FE9-44D3-BF94-54FD347F95BC}">
      <dgm:prSet/>
      <dgm:spPr/>
      <dgm:t>
        <a:bodyPr/>
        <a:lstStyle/>
        <a:p>
          <a:endParaRPr lang="es-CO"/>
        </a:p>
      </dgm:t>
    </dgm:pt>
    <dgm:pt modelId="{B0AED6CF-25B2-4194-ABCF-5B23EB7C4F53}">
      <dgm:prSet phldrT="[Texto]" custT="1"/>
      <dgm:spPr/>
      <dgm:t>
        <a:bodyPr/>
        <a:lstStyle/>
        <a:p>
          <a:r>
            <a:rPr lang="es-CO" sz="1000" dirty="0">
              <a:effectLst/>
            </a:rPr>
            <a:t>Contingencia</a:t>
          </a:r>
          <a:endParaRPr lang="es-CO" sz="1000" dirty="0"/>
        </a:p>
      </dgm:t>
    </dgm:pt>
    <dgm:pt modelId="{A441D309-A8EA-443F-B921-5480D16C1677}" type="parTrans" cxnId="{8CD499E1-C190-4CA3-ACC5-45778D33F075}">
      <dgm:prSet/>
      <dgm:spPr/>
      <dgm:t>
        <a:bodyPr/>
        <a:lstStyle/>
        <a:p>
          <a:endParaRPr lang="es-CO"/>
        </a:p>
      </dgm:t>
    </dgm:pt>
    <dgm:pt modelId="{C976F2A2-ACBC-4DBD-AB1A-64ED6C859475}" type="sibTrans" cxnId="{8CD499E1-C190-4CA3-ACC5-45778D33F075}">
      <dgm:prSet/>
      <dgm:spPr/>
      <dgm:t>
        <a:bodyPr/>
        <a:lstStyle/>
        <a:p>
          <a:endParaRPr lang="es-CO"/>
        </a:p>
      </dgm:t>
    </dgm:pt>
    <dgm:pt modelId="{413DFEE8-8E2C-4402-9A45-5FA06D5081E3}">
      <dgm:prSet phldrT="[Texto]"/>
      <dgm:spPr/>
      <dgm:t>
        <a:bodyPr/>
        <a:lstStyle/>
        <a:p>
          <a:r>
            <a:rPr lang="es-CO" dirty="0"/>
            <a:t>Aprovechar las ideas de los alumnos</a:t>
          </a:r>
        </a:p>
      </dgm:t>
    </dgm:pt>
    <dgm:pt modelId="{F5C0DBAC-9877-4D90-BE82-1EF1AEA5BDCB}" type="parTrans" cxnId="{5482BB6C-E4A7-4E5B-88AB-9428DAD5BD12}">
      <dgm:prSet/>
      <dgm:spPr/>
      <dgm:t>
        <a:bodyPr/>
        <a:lstStyle/>
        <a:p>
          <a:endParaRPr lang="es-CO"/>
        </a:p>
      </dgm:t>
    </dgm:pt>
    <dgm:pt modelId="{03881EEA-11F5-4053-BC19-79D9F586F9A1}" type="sibTrans" cxnId="{5482BB6C-E4A7-4E5B-88AB-9428DAD5BD12}">
      <dgm:prSet/>
      <dgm:spPr/>
      <dgm:t>
        <a:bodyPr/>
        <a:lstStyle/>
        <a:p>
          <a:endParaRPr lang="es-CO"/>
        </a:p>
      </dgm:t>
    </dgm:pt>
    <dgm:pt modelId="{336C2791-85C8-410F-B35B-4240926ACCB9}">
      <dgm:prSet phldrT="[Texto]" custT="1"/>
      <dgm:spPr/>
      <dgm:t>
        <a:bodyPr/>
        <a:lstStyle/>
        <a:p>
          <a:r>
            <a:rPr lang="es-CO" sz="1200" dirty="0">
              <a:effectLst/>
            </a:rPr>
            <a:t>Conexión</a:t>
          </a:r>
          <a:endParaRPr lang="es-CO" sz="1000" dirty="0"/>
        </a:p>
      </dgm:t>
    </dgm:pt>
    <dgm:pt modelId="{9BA4C95F-F83E-4929-B00A-5F5E10E61311}" type="parTrans" cxnId="{FB672D40-59F6-4276-AA4B-CE0C0FEF4273}">
      <dgm:prSet/>
      <dgm:spPr/>
      <dgm:t>
        <a:bodyPr/>
        <a:lstStyle/>
        <a:p>
          <a:endParaRPr lang="es-CO"/>
        </a:p>
      </dgm:t>
    </dgm:pt>
    <dgm:pt modelId="{7AD58F5F-FB8A-48B5-93F9-C606A889958F}" type="sibTrans" cxnId="{FB672D40-59F6-4276-AA4B-CE0C0FEF4273}">
      <dgm:prSet/>
      <dgm:spPr/>
      <dgm:t>
        <a:bodyPr/>
        <a:lstStyle/>
        <a:p>
          <a:endParaRPr lang="es-CO"/>
        </a:p>
      </dgm:t>
    </dgm:pt>
    <dgm:pt modelId="{230B4973-99D8-47D3-A35E-0C7955A8A4FD}">
      <dgm:prSet phldrT="[Texto]" custT="1"/>
      <dgm:spPr/>
      <dgm:t>
        <a:bodyPr/>
        <a:lstStyle/>
        <a:p>
          <a:r>
            <a:rPr lang="es-CO" sz="1100" dirty="0"/>
            <a:t>Secuencia</a:t>
          </a:r>
        </a:p>
      </dgm:t>
    </dgm:pt>
    <dgm:pt modelId="{B45FDF76-6D4E-4154-A289-02345953EEED}" type="parTrans" cxnId="{D4FC88EE-5B14-4D7C-8276-134F8CBF76DE}">
      <dgm:prSet/>
      <dgm:spPr/>
      <dgm:t>
        <a:bodyPr/>
        <a:lstStyle/>
        <a:p>
          <a:endParaRPr lang="es-CO"/>
        </a:p>
      </dgm:t>
    </dgm:pt>
    <dgm:pt modelId="{B87C9E68-9A77-4169-8B3D-7F59ADA0CF21}" type="sibTrans" cxnId="{D4FC88EE-5B14-4D7C-8276-134F8CBF76DE}">
      <dgm:prSet/>
      <dgm:spPr/>
      <dgm:t>
        <a:bodyPr/>
        <a:lstStyle/>
        <a:p>
          <a:endParaRPr lang="es-CO"/>
        </a:p>
      </dgm:t>
    </dgm:pt>
    <dgm:pt modelId="{E02850D0-27B7-4B72-A079-FCBE181D149B}">
      <dgm:prSet phldrT="[Texto]" custT="1"/>
      <dgm:spPr/>
      <dgm:t>
        <a:bodyPr/>
        <a:lstStyle/>
        <a:p>
          <a:r>
            <a:rPr lang="es-CO" sz="1200" dirty="0"/>
            <a:t>Errores</a:t>
          </a:r>
        </a:p>
      </dgm:t>
    </dgm:pt>
    <dgm:pt modelId="{CD1B3C2C-4E91-4791-BBFE-16CE81C7DD17}" type="parTrans" cxnId="{F78CA37B-E994-4EF4-AA7A-4002A2F0D576}">
      <dgm:prSet/>
      <dgm:spPr/>
      <dgm:t>
        <a:bodyPr/>
        <a:lstStyle/>
        <a:p>
          <a:endParaRPr lang="es-CO"/>
        </a:p>
      </dgm:t>
    </dgm:pt>
    <dgm:pt modelId="{043CABF8-90C9-4EF0-9FBA-378422059C65}" type="sibTrans" cxnId="{F78CA37B-E994-4EF4-AA7A-4002A2F0D576}">
      <dgm:prSet/>
      <dgm:spPr/>
      <dgm:t>
        <a:bodyPr/>
        <a:lstStyle/>
        <a:p>
          <a:endParaRPr lang="es-CO"/>
        </a:p>
      </dgm:t>
    </dgm:pt>
    <dgm:pt modelId="{004638EF-2F61-443A-8CB8-3A4AA357B4C4}">
      <dgm:prSet phldrT="[Texto]" custT="1"/>
      <dgm:spPr/>
      <dgm:t>
        <a:bodyPr/>
        <a:lstStyle/>
        <a:p>
          <a:r>
            <a:rPr lang="es-CO" sz="1200" dirty="0"/>
            <a:t>Lenguaje</a:t>
          </a:r>
        </a:p>
      </dgm:t>
    </dgm:pt>
    <dgm:pt modelId="{B648EE5F-4188-42CA-AEFD-1A76A1C064F9}" type="parTrans" cxnId="{D0A66E42-7E6F-4AFB-8048-1F36044A585B}">
      <dgm:prSet/>
      <dgm:spPr/>
      <dgm:t>
        <a:bodyPr/>
        <a:lstStyle/>
        <a:p>
          <a:endParaRPr lang="es-CO"/>
        </a:p>
      </dgm:t>
    </dgm:pt>
    <dgm:pt modelId="{DB6392D0-4F0E-4091-AB26-301923C4238B}" type="sibTrans" cxnId="{D0A66E42-7E6F-4AFB-8048-1F36044A585B}">
      <dgm:prSet/>
      <dgm:spPr/>
      <dgm:t>
        <a:bodyPr/>
        <a:lstStyle/>
        <a:p>
          <a:endParaRPr lang="es-CO"/>
        </a:p>
      </dgm:t>
    </dgm:pt>
    <dgm:pt modelId="{1907E4BC-77CE-4EE0-95A7-73DB04C9E9DF}">
      <dgm:prSet phldrT="[Texto]" custT="1"/>
      <dgm:spPr/>
      <dgm:t>
        <a:bodyPr/>
        <a:lstStyle/>
        <a:p>
          <a:r>
            <a:rPr lang="es-CO" sz="1400" dirty="0"/>
            <a:t>Gráficas</a:t>
          </a:r>
        </a:p>
      </dgm:t>
    </dgm:pt>
    <dgm:pt modelId="{8D26A73D-318A-4AE4-94C6-4E3CA8DB0781}" type="parTrans" cxnId="{C4416296-9B7D-4F23-B35F-E389B29F5E2B}">
      <dgm:prSet/>
      <dgm:spPr/>
      <dgm:t>
        <a:bodyPr/>
        <a:lstStyle/>
        <a:p>
          <a:endParaRPr lang="es-CO"/>
        </a:p>
      </dgm:t>
    </dgm:pt>
    <dgm:pt modelId="{E6CA1A24-3048-47CB-BBDD-F107E669DD67}" type="sibTrans" cxnId="{C4416296-9B7D-4F23-B35F-E389B29F5E2B}">
      <dgm:prSet/>
      <dgm:spPr/>
      <dgm:t>
        <a:bodyPr/>
        <a:lstStyle/>
        <a:p>
          <a:endParaRPr lang="es-CO"/>
        </a:p>
      </dgm:t>
    </dgm:pt>
    <dgm:pt modelId="{C3AB05A6-714D-4815-B455-89CD981F11E4}">
      <dgm:prSet phldrT="[Texto]" custT="1"/>
      <dgm:spPr/>
      <dgm:t>
        <a:bodyPr/>
        <a:lstStyle/>
        <a:p>
          <a:endParaRPr lang="es-CO" sz="1100" dirty="0"/>
        </a:p>
      </dgm:t>
    </dgm:pt>
    <dgm:pt modelId="{98FCC57E-02E3-47C8-BB04-FDC0CB0C16E6}" type="parTrans" cxnId="{49A34F6A-8CE7-4462-A110-8579629E85FB}">
      <dgm:prSet/>
      <dgm:spPr/>
      <dgm:t>
        <a:bodyPr/>
        <a:lstStyle/>
        <a:p>
          <a:endParaRPr lang="es-CO"/>
        </a:p>
      </dgm:t>
    </dgm:pt>
    <dgm:pt modelId="{39630EC6-7F68-4AAC-8D84-BEF6BBF137B7}" type="sibTrans" cxnId="{49A34F6A-8CE7-4462-A110-8579629E85FB}">
      <dgm:prSet/>
      <dgm:spPr/>
      <dgm:t>
        <a:bodyPr/>
        <a:lstStyle/>
        <a:p>
          <a:endParaRPr lang="es-CO"/>
        </a:p>
      </dgm:t>
    </dgm:pt>
    <dgm:pt modelId="{31D31926-F382-4D12-8697-DBBAC7DE7BA4}">
      <dgm:prSet phldrT="[Texto]" custT="1"/>
      <dgm:spPr/>
      <dgm:t>
        <a:bodyPr/>
        <a:lstStyle/>
        <a:p>
          <a:r>
            <a:rPr lang="es-CO" sz="1100" dirty="0"/>
            <a:t>Conexiones</a:t>
          </a:r>
        </a:p>
      </dgm:t>
    </dgm:pt>
    <dgm:pt modelId="{C1840786-A8F5-4480-9F01-6B5BD945209D}" type="parTrans" cxnId="{F82A1D4D-8A3C-4D06-A720-1C7C26B23522}">
      <dgm:prSet/>
      <dgm:spPr/>
      <dgm:t>
        <a:bodyPr/>
        <a:lstStyle/>
        <a:p>
          <a:endParaRPr lang="es-CO"/>
        </a:p>
      </dgm:t>
    </dgm:pt>
    <dgm:pt modelId="{6B241BEE-15A8-4026-8228-5B3D156871C6}" type="sibTrans" cxnId="{F82A1D4D-8A3C-4D06-A720-1C7C26B23522}">
      <dgm:prSet/>
      <dgm:spPr/>
      <dgm:t>
        <a:bodyPr/>
        <a:lstStyle/>
        <a:p>
          <a:endParaRPr lang="es-CO"/>
        </a:p>
      </dgm:t>
    </dgm:pt>
    <dgm:pt modelId="{2B1E651B-C749-4F3A-AF0F-A44CE876052E}" type="pres">
      <dgm:prSet presAssocID="{0E0FA91A-5FA9-4568-80FD-C50BCFEC017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6A842939-6020-432B-AB76-A3944FE689B6}" type="pres">
      <dgm:prSet presAssocID="{0E0FA91A-5FA9-4568-80FD-C50BCFEC0174}" presName="children" presStyleCnt="0"/>
      <dgm:spPr/>
    </dgm:pt>
    <dgm:pt modelId="{E031C573-8164-4278-8364-DB05A0C931C6}" type="pres">
      <dgm:prSet presAssocID="{0E0FA91A-5FA9-4568-80FD-C50BCFEC0174}" presName="child1group" presStyleCnt="0"/>
      <dgm:spPr/>
    </dgm:pt>
    <dgm:pt modelId="{03347D96-8912-432A-A9E8-BA3AD4F27169}" type="pres">
      <dgm:prSet presAssocID="{0E0FA91A-5FA9-4568-80FD-C50BCFEC0174}" presName="child1" presStyleLbl="bgAcc1" presStyleIdx="0" presStyleCnt="4"/>
      <dgm:spPr/>
    </dgm:pt>
    <dgm:pt modelId="{29DA942D-2E73-4559-B92A-6562FE8F0836}" type="pres">
      <dgm:prSet presAssocID="{0E0FA91A-5FA9-4568-80FD-C50BCFEC0174}" presName="child1Text" presStyleLbl="bgAcc1" presStyleIdx="0" presStyleCnt="4">
        <dgm:presLayoutVars>
          <dgm:bulletEnabled val="1"/>
        </dgm:presLayoutVars>
      </dgm:prSet>
      <dgm:spPr/>
    </dgm:pt>
    <dgm:pt modelId="{23724ECF-904E-46A4-86F8-6B2D309F4A83}" type="pres">
      <dgm:prSet presAssocID="{0E0FA91A-5FA9-4568-80FD-C50BCFEC0174}" presName="child2group" presStyleCnt="0"/>
      <dgm:spPr/>
    </dgm:pt>
    <dgm:pt modelId="{87E275E6-E0E1-4AC2-B5BB-755DE1011D9D}" type="pres">
      <dgm:prSet presAssocID="{0E0FA91A-5FA9-4568-80FD-C50BCFEC0174}" presName="child2" presStyleLbl="bgAcc1" presStyleIdx="1" presStyleCnt="4"/>
      <dgm:spPr/>
    </dgm:pt>
    <dgm:pt modelId="{F473E10B-D910-40BB-B12E-5BE3390F37AE}" type="pres">
      <dgm:prSet presAssocID="{0E0FA91A-5FA9-4568-80FD-C50BCFEC0174}" presName="child2Text" presStyleLbl="bgAcc1" presStyleIdx="1" presStyleCnt="4">
        <dgm:presLayoutVars>
          <dgm:bulletEnabled val="1"/>
        </dgm:presLayoutVars>
      </dgm:prSet>
      <dgm:spPr/>
    </dgm:pt>
    <dgm:pt modelId="{5AEF38EC-C4B5-40EE-A102-4476A918EF6A}" type="pres">
      <dgm:prSet presAssocID="{0E0FA91A-5FA9-4568-80FD-C50BCFEC0174}" presName="child3group" presStyleCnt="0"/>
      <dgm:spPr/>
    </dgm:pt>
    <dgm:pt modelId="{5723C693-416A-404B-8F0E-030CA79722EB}" type="pres">
      <dgm:prSet presAssocID="{0E0FA91A-5FA9-4568-80FD-C50BCFEC0174}" presName="child3" presStyleLbl="bgAcc1" presStyleIdx="2" presStyleCnt="4"/>
      <dgm:spPr/>
    </dgm:pt>
    <dgm:pt modelId="{7714B519-AA4D-437A-894F-EF3E0048FBF0}" type="pres">
      <dgm:prSet presAssocID="{0E0FA91A-5FA9-4568-80FD-C50BCFEC0174}" presName="child3Text" presStyleLbl="bgAcc1" presStyleIdx="2" presStyleCnt="4">
        <dgm:presLayoutVars>
          <dgm:bulletEnabled val="1"/>
        </dgm:presLayoutVars>
      </dgm:prSet>
      <dgm:spPr/>
    </dgm:pt>
    <dgm:pt modelId="{CD040DE2-1C83-4D20-AB67-2F7775D765C9}" type="pres">
      <dgm:prSet presAssocID="{0E0FA91A-5FA9-4568-80FD-C50BCFEC0174}" presName="child4group" presStyleCnt="0"/>
      <dgm:spPr/>
    </dgm:pt>
    <dgm:pt modelId="{32D8E60F-9698-475C-9A2B-D3EDE43AAB7B}" type="pres">
      <dgm:prSet presAssocID="{0E0FA91A-5FA9-4568-80FD-C50BCFEC0174}" presName="child4" presStyleLbl="bgAcc1" presStyleIdx="3" presStyleCnt="4"/>
      <dgm:spPr/>
    </dgm:pt>
    <dgm:pt modelId="{90509A86-B2D9-411F-AAB6-1AE7E5C3E92A}" type="pres">
      <dgm:prSet presAssocID="{0E0FA91A-5FA9-4568-80FD-C50BCFEC0174}" presName="child4Text" presStyleLbl="bgAcc1" presStyleIdx="3" presStyleCnt="4">
        <dgm:presLayoutVars>
          <dgm:bulletEnabled val="1"/>
        </dgm:presLayoutVars>
      </dgm:prSet>
      <dgm:spPr/>
    </dgm:pt>
    <dgm:pt modelId="{A0FFB49E-4113-4DE5-9BD2-CBCD2D770A94}" type="pres">
      <dgm:prSet presAssocID="{0E0FA91A-5FA9-4568-80FD-C50BCFEC0174}" presName="childPlaceholder" presStyleCnt="0"/>
      <dgm:spPr/>
    </dgm:pt>
    <dgm:pt modelId="{B3295BAA-13FA-47C8-A90C-F3109E8341DE}" type="pres">
      <dgm:prSet presAssocID="{0E0FA91A-5FA9-4568-80FD-C50BCFEC0174}" presName="circle" presStyleCnt="0"/>
      <dgm:spPr/>
    </dgm:pt>
    <dgm:pt modelId="{38A9ED7E-38C6-46FF-B499-9346969E8E61}" type="pres">
      <dgm:prSet presAssocID="{0E0FA91A-5FA9-4568-80FD-C50BCFEC0174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A2E1BB07-1F80-4049-9436-06CA855E4362}" type="pres">
      <dgm:prSet presAssocID="{0E0FA91A-5FA9-4568-80FD-C50BCFEC0174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9A158598-9A7E-413E-A0BB-45B77BB34D02}" type="pres">
      <dgm:prSet presAssocID="{0E0FA91A-5FA9-4568-80FD-C50BCFEC0174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1488ECA4-28C2-4106-BCED-6D3353993BD7}" type="pres">
      <dgm:prSet presAssocID="{0E0FA91A-5FA9-4568-80FD-C50BCFEC0174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47DA0834-FE1E-452E-B231-B9ED31AF8927}" type="pres">
      <dgm:prSet presAssocID="{0E0FA91A-5FA9-4568-80FD-C50BCFEC0174}" presName="quadrantPlaceholder" presStyleCnt="0"/>
      <dgm:spPr/>
    </dgm:pt>
    <dgm:pt modelId="{F6F19495-13DB-424A-BF94-F328D48D49B5}" type="pres">
      <dgm:prSet presAssocID="{0E0FA91A-5FA9-4568-80FD-C50BCFEC0174}" presName="center1" presStyleLbl="fgShp" presStyleIdx="0" presStyleCnt="2"/>
      <dgm:spPr/>
    </dgm:pt>
    <dgm:pt modelId="{5EE08B49-87C7-459D-AE2B-2AEAEE4884E3}" type="pres">
      <dgm:prSet presAssocID="{0E0FA91A-5FA9-4568-80FD-C50BCFEC0174}" presName="center2" presStyleLbl="fgShp" presStyleIdx="1" presStyleCnt="2"/>
      <dgm:spPr/>
    </dgm:pt>
  </dgm:ptLst>
  <dgm:cxnLst>
    <dgm:cxn modelId="{30A17400-E3AB-458F-A6F0-28527C9618A3}" type="presOf" srcId="{753B97D9-A916-4FD1-8A28-B96FE5805871}" destId="{38A9ED7E-38C6-46FF-B499-9346969E8E61}" srcOrd="0" destOrd="0" presId="urn:microsoft.com/office/officeart/2005/8/layout/cycle4"/>
    <dgm:cxn modelId="{24626D0F-419C-4B49-B866-C51AF673EF52}" type="presOf" srcId="{004638EF-2F61-443A-8CB8-3A4AA357B4C4}" destId="{29DA942D-2E73-4559-B92A-6562FE8F0836}" srcOrd="1" destOrd="2" presId="urn:microsoft.com/office/officeart/2005/8/layout/cycle4"/>
    <dgm:cxn modelId="{2B0D4B10-84D8-4444-86E3-9D7281000F59}" type="presOf" srcId="{4DD1A246-4E03-4043-A191-6FEFC6E7A633}" destId="{A2E1BB07-1F80-4049-9436-06CA855E4362}" srcOrd="0" destOrd="0" presId="urn:microsoft.com/office/officeart/2005/8/layout/cycle4"/>
    <dgm:cxn modelId="{3D04C613-0D1B-46EE-B340-817328E393E3}" type="presOf" srcId="{230B4973-99D8-47D3-A35E-0C7955A8A4FD}" destId="{90509A86-B2D9-411F-AAB6-1AE7E5C3E92A}" srcOrd="1" destOrd="0" presId="urn:microsoft.com/office/officeart/2005/8/layout/cycle4"/>
    <dgm:cxn modelId="{E8FCBC31-E7D2-4FCA-B0F4-2028D7A0A1ED}" srcId="{0E0FA91A-5FA9-4568-80FD-C50BCFEC0174}" destId="{4DD1A246-4E03-4043-A191-6FEFC6E7A633}" srcOrd="1" destOrd="0" parTransId="{8C1DB7EC-AD4B-4780-8CB8-C3DC0D3E578D}" sibTransId="{B7557AEB-C078-4FE5-AA90-FF4FC5BF48C9}"/>
    <dgm:cxn modelId="{DC0E3A35-0588-4704-8D61-8FF832074E55}" type="presOf" srcId="{336C2791-85C8-410F-B35B-4240926ACCB9}" destId="{1488ECA4-28C2-4106-BCED-6D3353993BD7}" srcOrd="0" destOrd="0" presId="urn:microsoft.com/office/officeart/2005/8/layout/cycle4"/>
    <dgm:cxn modelId="{286BEC36-F92D-4865-A334-60CF246D6C13}" type="presOf" srcId="{F2EB50FF-C1AE-4BAE-96FE-499F453E3416}" destId="{87E275E6-E0E1-4AC2-B5BB-755DE1011D9D}" srcOrd="0" destOrd="0" presId="urn:microsoft.com/office/officeart/2005/8/layout/cycle4"/>
    <dgm:cxn modelId="{E42C6A3B-AA6A-4179-9E03-6ED2AD4E83E9}" type="presOf" srcId="{E02850D0-27B7-4B72-A079-FCBE181D149B}" destId="{29DA942D-2E73-4559-B92A-6562FE8F0836}" srcOrd="1" destOrd="1" presId="urn:microsoft.com/office/officeart/2005/8/layout/cycle4"/>
    <dgm:cxn modelId="{FB672D40-59F6-4276-AA4B-CE0C0FEF4273}" srcId="{0E0FA91A-5FA9-4568-80FD-C50BCFEC0174}" destId="{336C2791-85C8-410F-B35B-4240926ACCB9}" srcOrd="3" destOrd="0" parTransId="{9BA4C95F-F83E-4929-B00A-5F5E10E61311}" sibTransId="{7AD58F5F-FB8A-48B5-93F9-C606A889958F}"/>
    <dgm:cxn modelId="{19DB3840-95B2-43F9-811F-461739FA115D}" type="presOf" srcId="{3FB948E7-87A5-41B1-AD9B-F7DE9E1741A5}" destId="{03347D96-8912-432A-A9E8-BA3AD4F27169}" srcOrd="0" destOrd="0" presId="urn:microsoft.com/office/officeart/2005/8/layout/cycle4"/>
    <dgm:cxn modelId="{D0A66E42-7E6F-4AFB-8048-1F36044A585B}" srcId="{753B97D9-A916-4FD1-8A28-B96FE5805871}" destId="{004638EF-2F61-443A-8CB8-3A4AA357B4C4}" srcOrd="2" destOrd="0" parTransId="{B648EE5F-4188-42CA-AEFD-1A76A1C064F9}" sibTransId="{DB6392D0-4F0E-4091-AB26-301923C4238B}"/>
    <dgm:cxn modelId="{8B3C9566-C823-4FB4-88A8-B2B1EAF924E5}" type="presOf" srcId="{31D31926-F382-4D12-8697-DBBAC7DE7BA4}" destId="{90509A86-B2D9-411F-AAB6-1AE7E5C3E92A}" srcOrd="1" destOrd="1" presId="urn:microsoft.com/office/officeart/2005/8/layout/cycle4"/>
    <dgm:cxn modelId="{49A34F6A-8CE7-4462-A110-8579629E85FB}" srcId="{336C2791-85C8-410F-B35B-4240926ACCB9}" destId="{C3AB05A6-714D-4815-B455-89CD981F11E4}" srcOrd="2" destOrd="0" parTransId="{98FCC57E-02E3-47C8-BB04-FDC0CB0C16E6}" sibTransId="{39630EC6-7F68-4AAC-8D84-BEF6BBF137B7}"/>
    <dgm:cxn modelId="{28D6866A-6177-48AD-AD0B-6E0C918A3657}" type="presOf" srcId="{004638EF-2F61-443A-8CB8-3A4AA357B4C4}" destId="{03347D96-8912-432A-A9E8-BA3AD4F27169}" srcOrd="0" destOrd="2" presId="urn:microsoft.com/office/officeart/2005/8/layout/cycle4"/>
    <dgm:cxn modelId="{5482BB6C-E4A7-4E5B-88AB-9428DAD5BD12}" srcId="{B0AED6CF-25B2-4194-ABCF-5B23EB7C4F53}" destId="{413DFEE8-8E2C-4402-9A45-5FA06D5081E3}" srcOrd="0" destOrd="0" parTransId="{F5C0DBAC-9877-4D90-BE82-1EF1AEA5BDCB}" sibTransId="{03881EEA-11F5-4053-BC19-79D9F586F9A1}"/>
    <dgm:cxn modelId="{F82A1D4D-8A3C-4D06-A720-1C7C26B23522}" srcId="{336C2791-85C8-410F-B35B-4240926ACCB9}" destId="{31D31926-F382-4D12-8697-DBBAC7DE7BA4}" srcOrd="1" destOrd="0" parTransId="{C1840786-A8F5-4480-9F01-6B5BD945209D}" sibTransId="{6B241BEE-15A8-4026-8228-5B3D156871C6}"/>
    <dgm:cxn modelId="{5DE8DF4F-1ED4-4DA0-A6BD-5D5BA36E651F}" type="presOf" srcId="{C3AB05A6-714D-4815-B455-89CD981F11E4}" destId="{90509A86-B2D9-411F-AAB6-1AE7E5C3E92A}" srcOrd="1" destOrd="2" presId="urn:microsoft.com/office/officeart/2005/8/layout/cycle4"/>
    <dgm:cxn modelId="{85D86D70-099E-4265-B82F-B745EADC662C}" type="presOf" srcId="{413DFEE8-8E2C-4402-9A45-5FA06D5081E3}" destId="{5723C693-416A-404B-8F0E-030CA79722EB}" srcOrd="0" destOrd="0" presId="urn:microsoft.com/office/officeart/2005/8/layout/cycle4"/>
    <dgm:cxn modelId="{9082E974-B7EC-4E9D-B4C3-2F9C81B05F80}" type="presOf" srcId="{413DFEE8-8E2C-4402-9A45-5FA06D5081E3}" destId="{7714B519-AA4D-437A-894F-EF3E0048FBF0}" srcOrd="1" destOrd="0" presId="urn:microsoft.com/office/officeart/2005/8/layout/cycle4"/>
    <dgm:cxn modelId="{EAF1CB59-EFD8-4FB7-B85D-964FA6ABBF5E}" srcId="{0E0FA91A-5FA9-4568-80FD-C50BCFEC0174}" destId="{753B97D9-A916-4FD1-8A28-B96FE5805871}" srcOrd="0" destOrd="0" parTransId="{AE77CA06-1F3A-429C-8181-37AB40D7997A}" sibTransId="{B22629C3-404C-40F7-A116-0F68B22094D7}"/>
    <dgm:cxn modelId="{F78CA37B-E994-4EF4-AA7A-4002A2F0D576}" srcId="{753B97D9-A916-4FD1-8A28-B96FE5805871}" destId="{E02850D0-27B7-4B72-A079-FCBE181D149B}" srcOrd="1" destOrd="0" parTransId="{CD1B3C2C-4E91-4791-BBFE-16CE81C7DD17}" sibTransId="{043CABF8-90C9-4EF0-9FBA-378422059C65}"/>
    <dgm:cxn modelId="{2C966092-1FE9-44D3-BF94-54FD347F95BC}" srcId="{4DD1A246-4E03-4043-A191-6FEFC6E7A633}" destId="{F2EB50FF-C1AE-4BAE-96FE-499F453E3416}" srcOrd="0" destOrd="0" parTransId="{CAB25725-94B7-4B15-BC0C-4E5D2342F19E}" sibTransId="{10E93D96-1149-4766-8EAC-109F1C096B7D}"/>
    <dgm:cxn modelId="{AAE05493-C79F-4570-B827-8A33F35D8234}" type="presOf" srcId="{31D31926-F382-4D12-8697-DBBAC7DE7BA4}" destId="{32D8E60F-9698-475C-9A2B-D3EDE43AAB7B}" srcOrd="0" destOrd="1" presId="urn:microsoft.com/office/officeart/2005/8/layout/cycle4"/>
    <dgm:cxn modelId="{C4416296-9B7D-4F23-B35F-E389B29F5E2B}" srcId="{4DD1A246-4E03-4043-A191-6FEFC6E7A633}" destId="{1907E4BC-77CE-4EE0-95A7-73DB04C9E9DF}" srcOrd="1" destOrd="0" parTransId="{8D26A73D-318A-4AE4-94C6-4E3CA8DB0781}" sibTransId="{E6CA1A24-3048-47CB-BBDD-F107E669DD67}"/>
    <dgm:cxn modelId="{D3250A99-4715-474E-8555-F46C80606B94}" type="presOf" srcId="{B0AED6CF-25B2-4194-ABCF-5B23EB7C4F53}" destId="{9A158598-9A7E-413E-A0BB-45B77BB34D02}" srcOrd="0" destOrd="0" presId="urn:microsoft.com/office/officeart/2005/8/layout/cycle4"/>
    <dgm:cxn modelId="{1F5C22A7-C9E7-4C86-BA57-56E77D25CA58}" type="presOf" srcId="{3FB948E7-87A5-41B1-AD9B-F7DE9E1741A5}" destId="{29DA942D-2E73-4559-B92A-6562FE8F0836}" srcOrd="1" destOrd="0" presId="urn:microsoft.com/office/officeart/2005/8/layout/cycle4"/>
    <dgm:cxn modelId="{BB087AB0-B673-463C-8348-B7AD3FC6055C}" type="presOf" srcId="{0E0FA91A-5FA9-4568-80FD-C50BCFEC0174}" destId="{2B1E651B-C749-4F3A-AF0F-A44CE876052E}" srcOrd="0" destOrd="0" presId="urn:microsoft.com/office/officeart/2005/8/layout/cycle4"/>
    <dgm:cxn modelId="{4BEF03D4-88FD-43F0-ABCD-A6188444AC7F}" srcId="{753B97D9-A916-4FD1-8A28-B96FE5805871}" destId="{3FB948E7-87A5-41B1-AD9B-F7DE9E1741A5}" srcOrd="0" destOrd="0" parTransId="{D58A7E71-74C2-4E76-A5EA-266848D46233}" sibTransId="{242D1AA5-0D6F-4338-A0E3-D4DBB8409262}"/>
    <dgm:cxn modelId="{4C8D21E1-612E-4DE5-A69B-02E357AC0213}" type="presOf" srcId="{F2EB50FF-C1AE-4BAE-96FE-499F453E3416}" destId="{F473E10B-D910-40BB-B12E-5BE3390F37AE}" srcOrd="1" destOrd="0" presId="urn:microsoft.com/office/officeart/2005/8/layout/cycle4"/>
    <dgm:cxn modelId="{8CD499E1-C190-4CA3-ACC5-45778D33F075}" srcId="{0E0FA91A-5FA9-4568-80FD-C50BCFEC0174}" destId="{B0AED6CF-25B2-4194-ABCF-5B23EB7C4F53}" srcOrd="2" destOrd="0" parTransId="{A441D309-A8EA-443F-B921-5480D16C1677}" sibTransId="{C976F2A2-ACBC-4DBD-AB1A-64ED6C859475}"/>
    <dgm:cxn modelId="{85E246E9-1997-4F59-B24A-F94095831F1A}" type="presOf" srcId="{1907E4BC-77CE-4EE0-95A7-73DB04C9E9DF}" destId="{F473E10B-D910-40BB-B12E-5BE3390F37AE}" srcOrd="1" destOrd="1" presId="urn:microsoft.com/office/officeart/2005/8/layout/cycle4"/>
    <dgm:cxn modelId="{D4FC88EE-5B14-4D7C-8276-134F8CBF76DE}" srcId="{336C2791-85C8-410F-B35B-4240926ACCB9}" destId="{230B4973-99D8-47D3-A35E-0C7955A8A4FD}" srcOrd="0" destOrd="0" parTransId="{B45FDF76-6D4E-4154-A289-02345953EEED}" sibTransId="{B87C9E68-9A77-4169-8B3D-7F59ADA0CF21}"/>
    <dgm:cxn modelId="{DF38F5EE-487B-4FCA-8EA7-172F11F6AE63}" type="presOf" srcId="{1907E4BC-77CE-4EE0-95A7-73DB04C9E9DF}" destId="{87E275E6-E0E1-4AC2-B5BB-755DE1011D9D}" srcOrd="0" destOrd="1" presId="urn:microsoft.com/office/officeart/2005/8/layout/cycle4"/>
    <dgm:cxn modelId="{FB4E44F5-A3F3-4F49-BD18-C990EFED8F1E}" type="presOf" srcId="{C3AB05A6-714D-4815-B455-89CD981F11E4}" destId="{32D8E60F-9698-475C-9A2B-D3EDE43AAB7B}" srcOrd="0" destOrd="2" presId="urn:microsoft.com/office/officeart/2005/8/layout/cycle4"/>
    <dgm:cxn modelId="{46ACC4FE-632E-4CD3-B58A-B0F8D9DBFCC0}" type="presOf" srcId="{230B4973-99D8-47D3-A35E-0C7955A8A4FD}" destId="{32D8E60F-9698-475C-9A2B-D3EDE43AAB7B}" srcOrd="0" destOrd="0" presId="urn:microsoft.com/office/officeart/2005/8/layout/cycle4"/>
    <dgm:cxn modelId="{E438EBFF-D5C6-4C2B-8E12-8671CDA2A77F}" type="presOf" srcId="{E02850D0-27B7-4B72-A079-FCBE181D149B}" destId="{03347D96-8912-432A-A9E8-BA3AD4F27169}" srcOrd="0" destOrd="1" presId="urn:microsoft.com/office/officeart/2005/8/layout/cycle4"/>
    <dgm:cxn modelId="{F0556D2E-78A4-40E2-ABF0-BAFC8058A53B}" type="presParOf" srcId="{2B1E651B-C749-4F3A-AF0F-A44CE876052E}" destId="{6A842939-6020-432B-AB76-A3944FE689B6}" srcOrd="0" destOrd="0" presId="urn:microsoft.com/office/officeart/2005/8/layout/cycle4"/>
    <dgm:cxn modelId="{06C5CF59-563B-449C-B51E-A6467A8FCEAC}" type="presParOf" srcId="{6A842939-6020-432B-AB76-A3944FE689B6}" destId="{E031C573-8164-4278-8364-DB05A0C931C6}" srcOrd="0" destOrd="0" presId="urn:microsoft.com/office/officeart/2005/8/layout/cycle4"/>
    <dgm:cxn modelId="{EEDECE58-B286-4416-8554-2321A27F4FD2}" type="presParOf" srcId="{E031C573-8164-4278-8364-DB05A0C931C6}" destId="{03347D96-8912-432A-A9E8-BA3AD4F27169}" srcOrd="0" destOrd="0" presId="urn:microsoft.com/office/officeart/2005/8/layout/cycle4"/>
    <dgm:cxn modelId="{F643DA83-D428-47EB-9496-B7A97F85E2F6}" type="presParOf" srcId="{E031C573-8164-4278-8364-DB05A0C931C6}" destId="{29DA942D-2E73-4559-B92A-6562FE8F0836}" srcOrd="1" destOrd="0" presId="urn:microsoft.com/office/officeart/2005/8/layout/cycle4"/>
    <dgm:cxn modelId="{EFF67C38-C81B-45B9-8D75-A7EBE5B0F5BA}" type="presParOf" srcId="{6A842939-6020-432B-AB76-A3944FE689B6}" destId="{23724ECF-904E-46A4-86F8-6B2D309F4A83}" srcOrd="1" destOrd="0" presId="urn:microsoft.com/office/officeart/2005/8/layout/cycle4"/>
    <dgm:cxn modelId="{48371E8A-EB21-40F3-A85D-27149ACFB33C}" type="presParOf" srcId="{23724ECF-904E-46A4-86F8-6B2D309F4A83}" destId="{87E275E6-E0E1-4AC2-B5BB-755DE1011D9D}" srcOrd="0" destOrd="0" presId="urn:microsoft.com/office/officeart/2005/8/layout/cycle4"/>
    <dgm:cxn modelId="{B817CB3B-1B9F-47D1-9C6B-40492A145C0E}" type="presParOf" srcId="{23724ECF-904E-46A4-86F8-6B2D309F4A83}" destId="{F473E10B-D910-40BB-B12E-5BE3390F37AE}" srcOrd="1" destOrd="0" presId="urn:microsoft.com/office/officeart/2005/8/layout/cycle4"/>
    <dgm:cxn modelId="{A82B9DE6-017B-48BA-8E9A-892241EFAD03}" type="presParOf" srcId="{6A842939-6020-432B-AB76-A3944FE689B6}" destId="{5AEF38EC-C4B5-40EE-A102-4476A918EF6A}" srcOrd="2" destOrd="0" presId="urn:microsoft.com/office/officeart/2005/8/layout/cycle4"/>
    <dgm:cxn modelId="{36BA4536-02B8-4C0E-94F4-DB5223209361}" type="presParOf" srcId="{5AEF38EC-C4B5-40EE-A102-4476A918EF6A}" destId="{5723C693-416A-404B-8F0E-030CA79722EB}" srcOrd="0" destOrd="0" presId="urn:microsoft.com/office/officeart/2005/8/layout/cycle4"/>
    <dgm:cxn modelId="{6C5C1FE8-B3FA-4E62-9B9A-F9585CA33634}" type="presParOf" srcId="{5AEF38EC-C4B5-40EE-A102-4476A918EF6A}" destId="{7714B519-AA4D-437A-894F-EF3E0048FBF0}" srcOrd="1" destOrd="0" presId="urn:microsoft.com/office/officeart/2005/8/layout/cycle4"/>
    <dgm:cxn modelId="{53B8B447-6B89-4308-B54D-3DC746B91541}" type="presParOf" srcId="{6A842939-6020-432B-AB76-A3944FE689B6}" destId="{CD040DE2-1C83-4D20-AB67-2F7775D765C9}" srcOrd="3" destOrd="0" presId="urn:microsoft.com/office/officeart/2005/8/layout/cycle4"/>
    <dgm:cxn modelId="{E5E2E6AD-9F8A-4FD8-8CE9-E9A172744C05}" type="presParOf" srcId="{CD040DE2-1C83-4D20-AB67-2F7775D765C9}" destId="{32D8E60F-9698-475C-9A2B-D3EDE43AAB7B}" srcOrd="0" destOrd="0" presId="urn:microsoft.com/office/officeart/2005/8/layout/cycle4"/>
    <dgm:cxn modelId="{97A6814F-2551-44FD-894F-EFEE00FF4794}" type="presParOf" srcId="{CD040DE2-1C83-4D20-AB67-2F7775D765C9}" destId="{90509A86-B2D9-411F-AAB6-1AE7E5C3E92A}" srcOrd="1" destOrd="0" presId="urn:microsoft.com/office/officeart/2005/8/layout/cycle4"/>
    <dgm:cxn modelId="{2B89D45B-1B9D-47E6-A5F1-848AF954C3E7}" type="presParOf" srcId="{6A842939-6020-432B-AB76-A3944FE689B6}" destId="{A0FFB49E-4113-4DE5-9BD2-CBCD2D770A94}" srcOrd="4" destOrd="0" presId="urn:microsoft.com/office/officeart/2005/8/layout/cycle4"/>
    <dgm:cxn modelId="{5679DD03-396A-4066-8975-2A819DF8A743}" type="presParOf" srcId="{2B1E651B-C749-4F3A-AF0F-A44CE876052E}" destId="{B3295BAA-13FA-47C8-A90C-F3109E8341DE}" srcOrd="1" destOrd="0" presId="urn:microsoft.com/office/officeart/2005/8/layout/cycle4"/>
    <dgm:cxn modelId="{EE3E0F3F-C7C7-476F-A1BC-0B067BE07EA5}" type="presParOf" srcId="{B3295BAA-13FA-47C8-A90C-F3109E8341DE}" destId="{38A9ED7E-38C6-46FF-B499-9346969E8E61}" srcOrd="0" destOrd="0" presId="urn:microsoft.com/office/officeart/2005/8/layout/cycle4"/>
    <dgm:cxn modelId="{B85FC10F-7F67-4CA8-9994-9C2EC5A63464}" type="presParOf" srcId="{B3295BAA-13FA-47C8-A90C-F3109E8341DE}" destId="{A2E1BB07-1F80-4049-9436-06CA855E4362}" srcOrd="1" destOrd="0" presId="urn:microsoft.com/office/officeart/2005/8/layout/cycle4"/>
    <dgm:cxn modelId="{A8125ED9-B98B-4CF1-AA19-05F9EF4871F7}" type="presParOf" srcId="{B3295BAA-13FA-47C8-A90C-F3109E8341DE}" destId="{9A158598-9A7E-413E-A0BB-45B77BB34D02}" srcOrd="2" destOrd="0" presId="urn:microsoft.com/office/officeart/2005/8/layout/cycle4"/>
    <dgm:cxn modelId="{7D181391-3D47-47A2-A1C6-FEC14F95DD9E}" type="presParOf" srcId="{B3295BAA-13FA-47C8-A90C-F3109E8341DE}" destId="{1488ECA4-28C2-4106-BCED-6D3353993BD7}" srcOrd="3" destOrd="0" presId="urn:microsoft.com/office/officeart/2005/8/layout/cycle4"/>
    <dgm:cxn modelId="{E34259B6-4069-42E9-ABF9-A8DFBC40145F}" type="presParOf" srcId="{B3295BAA-13FA-47C8-A90C-F3109E8341DE}" destId="{47DA0834-FE1E-452E-B231-B9ED31AF8927}" srcOrd="4" destOrd="0" presId="urn:microsoft.com/office/officeart/2005/8/layout/cycle4"/>
    <dgm:cxn modelId="{EF4EA8DD-B5E8-4F00-B36A-ADB017848AE2}" type="presParOf" srcId="{2B1E651B-C749-4F3A-AF0F-A44CE876052E}" destId="{F6F19495-13DB-424A-BF94-F328D48D49B5}" srcOrd="2" destOrd="0" presId="urn:microsoft.com/office/officeart/2005/8/layout/cycle4"/>
    <dgm:cxn modelId="{3D85D7C0-4E68-4D98-895B-FCF92A00269A}" type="presParOf" srcId="{2B1E651B-C749-4F3A-AF0F-A44CE876052E}" destId="{5EE08B49-87C7-459D-AE2B-2AEAEE4884E3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74D3B76-447C-48F0-ACE1-612F6D8CDF1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8B5EAEC3-6593-44F3-B462-86A88F651813}">
      <dgm:prSet phldrT="[Texto]" custT="1"/>
      <dgm:spPr/>
      <dgm:t>
        <a:bodyPr/>
        <a:lstStyle/>
        <a:p>
          <a:r>
            <a:rPr lang="es-CO" sz="3000" dirty="0"/>
            <a:t> </a:t>
          </a:r>
          <a:r>
            <a:rPr lang="es-CO" sz="2000" dirty="0"/>
            <a:t>EPISTÉMICA</a:t>
          </a:r>
          <a:endParaRPr lang="es-CO" sz="3000" dirty="0"/>
        </a:p>
      </dgm:t>
    </dgm:pt>
    <dgm:pt modelId="{3C666563-73C9-43D4-B84E-6826451ED379}" type="parTrans" cxnId="{D0F49F70-81FA-4174-995E-5078844ACFDA}">
      <dgm:prSet/>
      <dgm:spPr/>
      <dgm:t>
        <a:bodyPr/>
        <a:lstStyle/>
        <a:p>
          <a:endParaRPr lang="es-CO"/>
        </a:p>
      </dgm:t>
    </dgm:pt>
    <dgm:pt modelId="{FDAD3E04-1807-47BA-8B04-127E282C3FB1}" type="sibTrans" cxnId="{D0F49F70-81FA-4174-995E-5078844ACFDA}">
      <dgm:prSet/>
      <dgm:spPr/>
      <dgm:t>
        <a:bodyPr/>
        <a:lstStyle/>
        <a:p>
          <a:endParaRPr lang="es-CO"/>
        </a:p>
      </dgm:t>
    </dgm:pt>
    <dgm:pt modelId="{AC8A31CC-0EC9-4B2E-9CAE-B363F2BB061A}">
      <dgm:prSet phldrT="[Texto]" custT="1"/>
      <dgm:spPr/>
      <dgm:t>
        <a:bodyPr/>
        <a:lstStyle/>
        <a:p>
          <a:r>
            <a:rPr lang="es-CO" sz="1100" dirty="0"/>
            <a:t>De un área de</a:t>
          </a:r>
        </a:p>
        <a:p>
          <a:r>
            <a:rPr lang="es-CO" sz="1100" dirty="0"/>
            <a:t> conocimiento</a:t>
          </a:r>
        </a:p>
        <a:p>
          <a:r>
            <a:rPr lang="es-CO" sz="1100" dirty="0"/>
            <a:t> específica (MEN, 1996)</a:t>
          </a:r>
        </a:p>
      </dgm:t>
    </dgm:pt>
    <dgm:pt modelId="{DEB6FB0B-3336-4A45-BAFB-6D5E67939646}" type="parTrans" cxnId="{18697EA6-A02D-415C-A3EF-D5BF413C96BB}">
      <dgm:prSet/>
      <dgm:spPr/>
      <dgm:t>
        <a:bodyPr/>
        <a:lstStyle/>
        <a:p>
          <a:endParaRPr lang="es-CO"/>
        </a:p>
      </dgm:t>
    </dgm:pt>
    <dgm:pt modelId="{8C7E67C1-92E3-4A2A-B053-7DCF3ACB6A8E}" type="sibTrans" cxnId="{18697EA6-A02D-415C-A3EF-D5BF413C96BB}">
      <dgm:prSet/>
      <dgm:spPr/>
      <dgm:t>
        <a:bodyPr/>
        <a:lstStyle/>
        <a:p>
          <a:endParaRPr lang="es-CO"/>
        </a:p>
      </dgm:t>
    </dgm:pt>
    <dgm:pt modelId="{E00B3902-8474-4A07-8A9E-2B28A21C979E}">
      <dgm:prSet phldrT="[Texto]" custT="1"/>
      <dgm:spPr/>
      <dgm:t>
        <a:bodyPr/>
        <a:lstStyle/>
        <a:p>
          <a:r>
            <a:rPr lang="es-CO" sz="1100" dirty="0"/>
            <a:t>Procesos y conceptos</a:t>
          </a:r>
        </a:p>
        <a:p>
          <a:r>
            <a:rPr lang="es-CO" sz="1100" dirty="0"/>
            <a:t> fundamentales de </a:t>
          </a:r>
        </a:p>
        <a:p>
          <a:r>
            <a:rPr lang="es-CO" sz="1100" dirty="0"/>
            <a:t>las matemáticas</a:t>
          </a:r>
        </a:p>
        <a:p>
          <a:r>
            <a:rPr lang="es-CO" sz="1100" dirty="0"/>
            <a:t>(MEN, 2010) </a:t>
          </a:r>
        </a:p>
      </dgm:t>
    </dgm:pt>
    <dgm:pt modelId="{9B140283-2EA7-434E-9757-AB5B7FF01DEF}" type="parTrans" cxnId="{8923C368-3CA9-4C00-A256-AE2BFC5C6430}">
      <dgm:prSet/>
      <dgm:spPr/>
      <dgm:t>
        <a:bodyPr/>
        <a:lstStyle/>
        <a:p>
          <a:endParaRPr lang="es-CO"/>
        </a:p>
      </dgm:t>
    </dgm:pt>
    <dgm:pt modelId="{9ECB74F4-A0BD-43A0-B5CC-81DA4543EAEC}" type="sibTrans" cxnId="{8923C368-3CA9-4C00-A256-AE2BFC5C6430}">
      <dgm:prSet/>
      <dgm:spPr/>
      <dgm:t>
        <a:bodyPr/>
        <a:lstStyle/>
        <a:p>
          <a:endParaRPr lang="es-CO"/>
        </a:p>
      </dgm:t>
    </dgm:pt>
    <dgm:pt modelId="{15C3CBFB-3CD9-4980-84C2-E9D9705F9AB0}">
      <dgm:prSet phldrT="[Texto]" custT="1"/>
      <dgm:spPr/>
      <dgm:t>
        <a:bodyPr/>
        <a:lstStyle/>
        <a:p>
          <a:r>
            <a:rPr lang="es-CO" sz="1100" dirty="0"/>
            <a:t>Resolución de </a:t>
          </a:r>
        </a:p>
        <a:p>
          <a:r>
            <a:rPr lang="es-CO" sz="1100" dirty="0"/>
            <a:t>Problemas</a:t>
          </a:r>
        </a:p>
        <a:p>
          <a:r>
            <a:rPr lang="es-CO" sz="1100" dirty="0"/>
            <a:t>(Hill, Ball y Schilling, </a:t>
          </a:r>
        </a:p>
        <a:p>
          <a:r>
            <a:rPr lang="es-CO" sz="1100" dirty="0"/>
            <a:t>2008)</a:t>
          </a:r>
        </a:p>
      </dgm:t>
    </dgm:pt>
    <dgm:pt modelId="{F7956073-1198-4A3D-9136-C90125E788D9}" type="parTrans" cxnId="{60AF49F8-E442-4C2E-9F65-FEF468A6ADC6}">
      <dgm:prSet/>
      <dgm:spPr/>
      <dgm:t>
        <a:bodyPr/>
        <a:lstStyle/>
        <a:p>
          <a:endParaRPr lang="es-CO"/>
        </a:p>
      </dgm:t>
    </dgm:pt>
    <dgm:pt modelId="{F5D89515-8D8F-4978-9AE6-A559B30AD6EA}" type="sibTrans" cxnId="{60AF49F8-E442-4C2E-9F65-FEF468A6ADC6}">
      <dgm:prSet/>
      <dgm:spPr/>
      <dgm:t>
        <a:bodyPr/>
        <a:lstStyle/>
        <a:p>
          <a:endParaRPr lang="es-CO"/>
        </a:p>
      </dgm:t>
    </dgm:pt>
    <dgm:pt modelId="{6D5DE793-2B8C-43B1-B32E-10BBC56A0889}">
      <dgm:prSet custT="1"/>
      <dgm:spPr/>
      <dgm:t>
        <a:bodyPr/>
        <a:lstStyle/>
        <a:p>
          <a:r>
            <a:rPr lang="es-CO" sz="1100" dirty="0"/>
            <a:t>Matemáticas</a:t>
          </a:r>
        </a:p>
        <a:p>
          <a:r>
            <a:rPr lang="es-CO" sz="1100" dirty="0"/>
            <a:t> escolares </a:t>
          </a:r>
        </a:p>
      </dgm:t>
    </dgm:pt>
    <dgm:pt modelId="{1F0CD15D-B13B-492C-8FFC-4B6763B8AC05}" type="parTrans" cxnId="{D631D930-A1E0-44A5-AF7B-6BC240608A33}">
      <dgm:prSet/>
      <dgm:spPr/>
      <dgm:t>
        <a:bodyPr/>
        <a:lstStyle/>
        <a:p>
          <a:endParaRPr lang="es-CO"/>
        </a:p>
      </dgm:t>
    </dgm:pt>
    <dgm:pt modelId="{6550D26D-E73A-4569-BE47-86F07E7EA87C}" type="sibTrans" cxnId="{D631D930-A1E0-44A5-AF7B-6BC240608A33}">
      <dgm:prSet/>
      <dgm:spPr/>
      <dgm:t>
        <a:bodyPr/>
        <a:lstStyle/>
        <a:p>
          <a:endParaRPr lang="es-CO"/>
        </a:p>
      </dgm:t>
    </dgm:pt>
    <dgm:pt modelId="{2D45668D-549F-4F50-B503-1BF0D001CE5C}">
      <dgm:prSet custT="1"/>
      <dgm:spPr/>
      <dgm:t>
        <a:bodyPr/>
        <a:lstStyle/>
        <a:p>
          <a:r>
            <a:rPr lang="es-CO" sz="1100" dirty="0" err="1"/>
            <a:t>Conc</a:t>
          </a:r>
          <a:r>
            <a:rPr lang="es-CO" sz="1100" dirty="0"/>
            <a:t>. histórica y filosófica</a:t>
          </a:r>
        </a:p>
        <a:p>
          <a:r>
            <a:rPr lang="es-CO" sz="1100" dirty="0"/>
            <a:t> (Shulman, 1986).</a:t>
          </a:r>
        </a:p>
      </dgm:t>
    </dgm:pt>
    <dgm:pt modelId="{75471BEC-920B-46CF-98D6-9E7C305D802D}" type="parTrans" cxnId="{DEE79628-647C-429D-A009-2D3D4FB7D091}">
      <dgm:prSet/>
      <dgm:spPr/>
      <dgm:t>
        <a:bodyPr/>
        <a:lstStyle/>
        <a:p>
          <a:endParaRPr lang="es-CO"/>
        </a:p>
      </dgm:t>
    </dgm:pt>
    <dgm:pt modelId="{2F07D86E-DDE8-4289-BE48-AFC027C035BB}" type="sibTrans" cxnId="{DEE79628-647C-429D-A009-2D3D4FB7D091}">
      <dgm:prSet/>
      <dgm:spPr/>
      <dgm:t>
        <a:bodyPr/>
        <a:lstStyle/>
        <a:p>
          <a:endParaRPr lang="es-CO"/>
        </a:p>
      </dgm:t>
    </dgm:pt>
    <dgm:pt modelId="{FC63975D-7279-4E20-93D8-494AE6B652F0}" type="pres">
      <dgm:prSet presAssocID="{174D3B76-447C-48F0-ACE1-612F6D8CDF1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E6C4D47-E372-4765-AB21-FA2085FACB41}" type="pres">
      <dgm:prSet presAssocID="{8B5EAEC3-6593-44F3-B462-86A88F651813}" presName="root1" presStyleCnt="0"/>
      <dgm:spPr/>
    </dgm:pt>
    <dgm:pt modelId="{CF26B045-D15E-43AE-8170-BE1E43420BE3}" type="pres">
      <dgm:prSet presAssocID="{8B5EAEC3-6593-44F3-B462-86A88F651813}" presName="LevelOneTextNode" presStyleLbl="node0" presStyleIdx="0" presStyleCnt="1" custScaleX="84047">
        <dgm:presLayoutVars>
          <dgm:chPref val="3"/>
        </dgm:presLayoutVars>
      </dgm:prSet>
      <dgm:spPr/>
    </dgm:pt>
    <dgm:pt modelId="{1DBC43F2-8A64-421C-AB6A-C1454D5DBAFD}" type="pres">
      <dgm:prSet presAssocID="{8B5EAEC3-6593-44F3-B462-86A88F651813}" presName="level2hierChild" presStyleCnt="0"/>
      <dgm:spPr/>
    </dgm:pt>
    <dgm:pt modelId="{61C04D30-1B4F-4243-B2A3-DC002329DDF4}" type="pres">
      <dgm:prSet presAssocID="{DEB6FB0B-3336-4A45-BAFB-6D5E67939646}" presName="conn2-1" presStyleLbl="parChTrans1D2" presStyleIdx="0" presStyleCnt="5"/>
      <dgm:spPr/>
    </dgm:pt>
    <dgm:pt modelId="{A0DEB420-110A-482B-8FBC-7039E909DF5B}" type="pres">
      <dgm:prSet presAssocID="{DEB6FB0B-3336-4A45-BAFB-6D5E67939646}" presName="connTx" presStyleLbl="parChTrans1D2" presStyleIdx="0" presStyleCnt="5"/>
      <dgm:spPr/>
    </dgm:pt>
    <dgm:pt modelId="{C73948DD-8122-4F76-90DB-8B880CA8AD4E}" type="pres">
      <dgm:prSet presAssocID="{AC8A31CC-0EC9-4B2E-9CAE-B363F2BB061A}" presName="root2" presStyleCnt="0"/>
      <dgm:spPr/>
    </dgm:pt>
    <dgm:pt modelId="{E5C64CC9-D195-406E-9445-AB218BE89E68}" type="pres">
      <dgm:prSet presAssocID="{AC8A31CC-0EC9-4B2E-9CAE-B363F2BB061A}" presName="LevelTwoTextNode" presStyleLbl="node2" presStyleIdx="0" presStyleCnt="5" custScaleX="97543" custScaleY="234156">
        <dgm:presLayoutVars>
          <dgm:chPref val="3"/>
        </dgm:presLayoutVars>
      </dgm:prSet>
      <dgm:spPr/>
    </dgm:pt>
    <dgm:pt modelId="{72DFDB72-8ABB-4A62-8983-BD2B2B0CBD98}" type="pres">
      <dgm:prSet presAssocID="{AC8A31CC-0EC9-4B2E-9CAE-B363F2BB061A}" presName="level3hierChild" presStyleCnt="0"/>
      <dgm:spPr/>
    </dgm:pt>
    <dgm:pt modelId="{DE7AC336-B16B-4DF1-BF9D-415661649E22}" type="pres">
      <dgm:prSet presAssocID="{9B140283-2EA7-434E-9757-AB5B7FF01DEF}" presName="conn2-1" presStyleLbl="parChTrans1D2" presStyleIdx="1" presStyleCnt="5"/>
      <dgm:spPr/>
    </dgm:pt>
    <dgm:pt modelId="{E9906098-8C78-44DB-BFEB-FF74B9259CB5}" type="pres">
      <dgm:prSet presAssocID="{9B140283-2EA7-434E-9757-AB5B7FF01DEF}" presName="connTx" presStyleLbl="parChTrans1D2" presStyleIdx="1" presStyleCnt="5"/>
      <dgm:spPr/>
    </dgm:pt>
    <dgm:pt modelId="{A549A8B5-C05C-479D-AE54-1D5639397056}" type="pres">
      <dgm:prSet presAssocID="{E00B3902-8474-4A07-8A9E-2B28A21C979E}" presName="root2" presStyleCnt="0"/>
      <dgm:spPr/>
    </dgm:pt>
    <dgm:pt modelId="{0EB1E217-0625-4E76-B52C-FBBE8E3A1375}" type="pres">
      <dgm:prSet presAssocID="{E00B3902-8474-4A07-8A9E-2B28A21C979E}" presName="LevelTwoTextNode" presStyleLbl="node2" presStyleIdx="1" presStyleCnt="5" custScaleY="231183">
        <dgm:presLayoutVars>
          <dgm:chPref val="3"/>
        </dgm:presLayoutVars>
      </dgm:prSet>
      <dgm:spPr/>
    </dgm:pt>
    <dgm:pt modelId="{F238F6AD-D3D5-4F30-8D74-4FF66C743D91}" type="pres">
      <dgm:prSet presAssocID="{E00B3902-8474-4A07-8A9E-2B28A21C979E}" presName="level3hierChild" presStyleCnt="0"/>
      <dgm:spPr/>
    </dgm:pt>
    <dgm:pt modelId="{B0BE2578-9B97-44DC-93C9-24B5FDA634E1}" type="pres">
      <dgm:prSet presAssocID="{F7956073-1198-4A3D-9136-C90125E788D9}" presName="conn2-1" presStyleLbl="parChTrans1D2" presStyleIdx="2" presStyleCnt="5"/>
      <dgm:spPr/>
    </dgm:pt>
    <dgm:pt modelId="{FE7FF747-A27A-42B0-849B-BCDBB3D8A0B7}" type="pres">
      <dgm:prSet presAssocID="{F7956073-1198-4A3D-9136-C90125E788D9}" presName="connTx" presStyleLbl="parChTrans1D2" presStyleIdx="2" presStyleCnt="5"/>
      <dgm:spPr/>
    </dgm:pt>
    <dgm:pt modelId="{0D9FC6E1-C736-4194-831D-4A4002F4A330}" type="pres">
      <dgm:prSet presAssocID="{15C3CBFB-3CD9-4980-84C2-E9D9705F9AB0}" presName="root2" presStyleCnt="0"/>
      <dgm:spPr/>
    </dgm:pt>
    <dgm:pt modelId="{8B5C18B2-55E1-4C88-8400-3B6B35848F5D}" type="pres">
      <dgm:prSet presAssocID="{15C3CBFB-3CD9-4980-84C2-E9D9705F9AB0}" presName="LevelTwoTextNode" presStyleLbl="node2" presStyleIdx="2" presStyleCnt="5" custScaleY="282117">
        <dgm:presLayoutVars>
          <dgm:chPref val="3"/>
        </dgm:presLayoutVars>
      </dgm:prSet>
      <dgm:spPr/>
    </dgm:pt>
    <dgm:pt modelId="{135E8E57-1184-46CD-980C-29EAEFE4DAD5}" type="pres">
      <dgm:prSet presAssocID="{15C3CBFB-3CD9-4980-84C2-E9D9705F9AB0}" presName="level3hierChild" presStyleCnt="0"/>
      <dgm:spPr/>
    </dgm:pt>
    <dgm:pt modelId="{0ABC0ECF-A4A7-41D9-99C7-02D156A8B141}" type="pres">
      <dgm:prSet presAssocID="{1F0CD15D-B13B-492C-8FFC-4B6763B8AC05}" presName="conn2-1" presStyleLbl="parChTrans1D2" presStyleIdx="3" presStyleCnt="5"/>
      <dgm:spPr/>
    </dgm:pt>
    <dgm:pt modelId="{B8C63F8A-C30C-48F7-BF59-55E3F51730D6}" type="pres">
      <dgm:prSet presAssocID="{1F0CD15D-B13B-492C-8FFC-4B6763B8AC05}" presName="connTx" presStyleLbl="parChTrans1D2" presStyleIdx="3" presStyleCnt="5"/>
      <dgm:spPr/>
    </dgm:pt>
    <dgm:pt modelId="{10CBE8C6-578E-4151-AAF7-1CAF5F755BE6}" type="pres">
      <dgm:prSet presAssocID="{6D5DE793-2B8C-43B1-B32E-10BBC56A0889}" presName="root2" presStyleCnt="0"/>
      <dgm:spPr/>
    </dgm:pt>
    <dgm:pt modelId="{F305D272-85E1-4036-A6E6-9DA1186FB013}" type="pres">
      <dgm:prSet presAssocID="{6D5DE793-2B8C-43B1-B32E-10BBC56A0889}" presName="LevelTwoTextNode" presStyleLbl="node2" presStyleIdx="3" presStyleCnt="5" custScaleY="178702">
        <dgm:presLayoutVars>
          <dgm:chPref val="3"/>
        </dgm:presLayoutVars>
      </dgm:prSet>
      <dgm:spPr/>
    </dgm:pt>
    <dgm:pt modelId="{80875C5F-FC17-44AF-A931-0B7612F03EDA}" type="pres">
      <dgm:prSet presAssocID="{6D5DE793-2B8C-43B1-B32E-10BBC56A0889}" presName="level3hierChild" presStyleCnt="0"/>
      <dgm:spPr/>
    </dgm:pt>
    <dgm:pt modelId="{0DD7FC62-69E7-4766-9346-1291BDF04486}" type="pres">
      <dgm:prSet presAssocID="{75471BEC-920B-46CF-98D6-9E7C305D802D}" presName="conn2-1" presStyleLbl="parChTrans1D2" presStyleIdx="4" presStyleCnt="5"/>
      <dgm:spPr/>
    </dgm:pt>
    <dgm:pt modelId="{495ED90B-C83A-4688-ACEC-E0D59BAEF32B}" type="pres">
      <dgm:prSet presAssocID="{75471BEC-920B-46CF-98D6-9E7C305D802D}" presName="connTx" presStyleLbl="parChTrans1D2" presStyleIdx="4" presStyleCnt="5"/>
      <dgm:spPr/>
    </dgm:pt>
    <dgm:pt modelId="{6203CBF6-3855-41C8-9C53-380EF72D239E}" type="pres">
      <dgm:prSet presAssocID="{2D45668D-549F-4F50-B503-1BF0D001CE5C}" presName="root2" presStyleCnt="0"/>
      <dgm:spPr/>
    </dgm:pt>
    <dgm:pt modelId="{3EDFA299-2305-4369-9AE0-82ECAADE02E9}" type="pres">
      <dgm:prSet presAssocID="{2D45668D-549F-4F50-B503-1BF0D001CE5C}" presName="LevelTwoTextNode" presStyleLbl="node2" presStyleIdx="4" presStyleCnt="5" custScaleY="243040">
        <dgm:presLayoutVars>
          <dgm:chPref val="3"/>
        </dgm:presLayoutVars>
      </dgm:prSet>
      <dgm:spPr/>
    </dgm:pt>
    <dgm:pt modelId="{03AAE7E9-2CCF-422F-A4CD-84FC34F4BA4A}" type="pres">
      <dgm:prSet presAssocID="{2D45668D-549F-4F50-B503-1BF0D001CE5C}" presName="level3hierChild" presStyleCnt="0"/>
      <dgm:spPr/>
    </dgm:pt>
  </dgm:ptLst>
  <dgm:cxnLst>
    <dgm:cxn modelId="{E97F5E03-E470-4A8A-A2B0-0BA45C08631F}" type="presOf" srcId="{2D45668D-549F-4F50-B503-1BF0D001CE5C}" destId="{3EDFA299-2305-4369-9AE0-82ECAADE02E9}" srcOrd="0" destOrd="0" presId="urn:microsoft.com/office/officeart/2008/layout/HorizontalMultiLevelHierarchy"/>
    <dgm:cxn modelId="{C1A4360C-0B42-4A5F-B4DC-4CAD855D758F}" type="presOf" srcId="{F7956073-1198-4A3D-9136-C90125E788D9}" destId="{FE7FF747-A27A-42B0-849B-BCDBB3D8A0B7}" srcOrd="1" destOrd="0" presId="urn:microsoft.com/office/officeart/2008/layout/HorizontalMultiLevelHierarchy"/>
    <dgm:cxn modelId="{DEE79628-647C-429D-A009-2D3D4FB7D091}" srcId="{8B5EAEC3-6593-44F3-B462-86A88F651813}" destId="{2D45668D-549F-4F50-B503-1BF0D001CE5C}" srcOrd="4" destOrd="0" parTransId="{75471BEC-920B-46CF-98D6-9E7C305D802D}" sibTransId="{2F07D86E-DDE8-4289-BE48-AFC027C035BB}"/>
    <dgm:cxn modelId="{B7115030-B0C8-4632-B71C-6AA8CD705874}" type="presOf" srcId="{9B140283-2EA7-434E-9757-AB5B7FF01DEF}" destId="{DE7AC336-B16B-4DF1-BF9D-415661649E22}" srcOrd="0" destOrd="0" presId="urn:microsoft.com/office/officeart/2008/layout/HorizontalMultiLevelHierarchy"/>
    <dgm:cxn modelId="{D631D930-A1E0-44A5-AF7B-6BC240608A33}" srcId="{8B5EAEC3-6593-44F3-B462-86A88F651813}" destId="{6D5DE793-2B8C-43B1-B32E-10BBC56A0889}" srcOrd="3" destOrd="0" parTransId="{1F0CD15D-B13B-492C-8FFC-4B6763B8AC05}" sibTransId="{6550D26D-E73A-4569-BE47-86F07E7EA87C}"/>
    <dgm:cxn modelId="{22A5CF5F-F4CA-4C9E-A56D-89E5CF7B15EA}" type="presOf" srcId="{1F0CD15D-B13B-492C-8FFC-4B6763B8AC05}" destId="{0ABC0ECF-A4A7-41D9-99C7-02D156A8B141}" srcOrd="0" destOrd="0" presId="urn:microsoft.com/office/officeart/2008/layout/HorizontalMultiLevelHierarchy"/>
    <dgm:cxn modelId="{8923C368-3CA9-4C00-A256-AE2BFC5C6430}" srcId="{8B5EAEC3-6593-44F3-B462-86A88F651813}" destId="{E00B3902-8474-4A07-8A9E-2B28A21C979E}" srcOrd="1" destOrd="0" parTransId="{9B140283-2EA7-434E-9757-AB5B7FF01DEF}" sibTransId="{9ECB74F4-A0BD-43A0-B5CC-81DA4543EAEC}"/>
    <dgm:cxn modelId="{F9644E6E-86E5-4F2D-B901-21850FC95991}" type="presOf" srcId="{75471BEC-920B-46CF-98D6-9E7C305D802D}" destId="{495ED90B-C83A-4688-ACEC-E0D59BAEF32B}" srcOrd="1" destOrd="0" presId="urn:microsoft.com/office/officeart/2008/layout/HorizontalMultiLevelHierarchy"/>
    <dgm:cxn modelId="{D0F49F70-81FA-4174-995E-5078844ACFDA}" srcId="{174D3B76-447C-48F0-ACE1-612F6D8CDF1A}" destId="{8B5EAEC3-6593-44F3-B462-86A88F651813}" srcOrd="0" destOrd="0" parTransId="{3C666563-73C9-43D4-B84E-6826451ED379}" sibTransId="{FDAD3E04-1807-47BA-8B04-127E282C3FB1}"/>
    <dgm:cxn modelId="{5854F054-20BC-4FAD-A2D5-5F4044316126}" type="presOf" srcId="{DEB6FB0B-3336-4A45-BAFB-6D5E67939646}" destId="{61C04D30-1B4F-4243-B2A3-DC002329DDF4}" srcOrd="0" destOrd="0" presId="urn:microsoft.com/office/officeart/2008/layout/HorizontalMultiLevelHierarchy"/>
    <dgm:cxn modelId="{4A0A6556-064D-4AFA-AE2C-146AD038E02C}" type="presOf" srcId="{F7956073-1198-4A3D-9136-C90125E788D9}" destId="{B0BE2578-9B97-44DC-93C9-24B5FDA634E1}" srcOrd="0" destOrd="0" presId="urn:microsoft.com/office/officeart/2008/layout/HorizontalMultiLevelHierarchy"/>
    <dgm:cxn modelId="{5557A980-3F03-4CBC-8BF0-546DF7C2FE5E}" type="presOf" srcId="{1F0CD15D-B13B-492C-8FFC-4B6763B8AC05}" destId="{B8C63F8A-C30C-48F7-BF59-55E3F51730D6}" srcOrd="1" destOrd="0" presId="urn:microsoft.com/office/officeart/2008/layout/HorizontalMultiLevelHierarchy"/>
    <dgm:cxn modelId="{A5D38899-9E80-4DC4-80B3-A7B1C791293C}" type="presOf" srcId="{75471BEC-920B-46CF-98D6-9E7C305D802D}" destId="{0DD7FC62-69E7-4766-9346-1291BDF04486}" srcOrd="0" destOrd="0" presId="urn:microsoft.com/office/officeart/2008/layout/HorizontalMultiLevelHierarchy"/>
    <dgm:cxn modelId="{605E8E9C-3F70-4B24-8E67-A69F363FB418}" type="presOf" srcId="{AC8A31CC-0EC9-4B2E-9CAE-B363F2BB061A}" destId="{E5C64CC9-D195-406E-9445-AB218BE89E68}" srcOrd="0" destOrd="0" presId="urn:microsoft.com/office/officeart/2008/layout/HorizontalMultiLevelHierarchy"/>
    <dgm:cxn modelId="{58E11DA1-350A-4BCB-BEA4-0A65507EFA15}" type="presOf" srcId="{8B5EAEC3-6593-44F3-B462-86A88F651813}" destId="{CF26B045-D15E-43AE-8170-BE1E43420BE3}" srcOrd="0" destOrd="0" presId="urn:microsoft.com/office/officeart/2008/layout/HorizontalMultiLevelHierarchy"/>
    <dgm:cxn modelId="{18697EA6-A02D-415C-A3EF-D5BF413C96BB}" srcId="{8B5EAEC3-6593-44F3-B462-86A88F651813}" destId="{AC8A31CC-0EC9-4B2E-9CAE-B363F2BB061A}" srcOrd="0" destOrd="0" parTransId="{DEB6FB0B-3336-4A45-BAFB-6D5E67939646}" sibTransId="{8C7E67C1-92E3-4A2A-B053-7DCF3ACB6A8E}"/>
    <dgm:cxn modelId="{34B836C0-3E2F-4C8D-85C0-D71C78F04DB7}" type="presOf" srcId="{9B140283-2EA7-434E-9757-AB5B7FF01DEF}" destId="{E9906098-8C78-44DB-BFEB-FF74B9259CB5}" srcOrd="1" destOrd="0" presId="urn:microsoft.com/office/officeart/2008/layout/HorizontalMultiLevelHierarchy"/>
    <dgm:cxn modelId="{3FCA87C0-26C1-4B03-BC5D-3DC22D1A81A8}" type="presOf" srcId="{15C3CBFB-3CD9-4980-84C2-E9D9705F9AB0}" destId="{8B5C18B2-55E1-4C88-8400-3B6B35848F5D}" srcOrd="0" destOrd="0" presId="urn:microsoft.com/office/officeart/2008/layout/HorizontalMultiLevelHierarchy"/>
    <dgm:cxn modelId="{A64763C7-700B-4D02-A170-3EF8791568AA}" type="presOf" srcId="{DEB6FB0B-3336-4A45-BAFB-6D5E67939646}" destId="{A0DEB420-110A-482B-8FBC-7039E909DF5B}" srcOrd="1" destOrd="0" presId="urn:microsoft.com/office/officeart/2008/layout/HorizontalMultiLevelHierarchy"/>
    <dgm:cxn modelId="{5AED6DE6-6C9C-4D6D-BA3E-74DC18CD70BD}" type="presOf" srcId="{174D3B76-447C-48F0-ACE1-612F6D8CDF1A}" destId="{FC63975D-7279-4E20-93D8-494AE6B652F0}" srcOrd="0" destOrd="0" presId="urn:microsoft.com/office/officeart/2008/layout/HorizontalMultiLevelHierarchy"/>
    <dgm:cxn modelId="{2ADF11EE-8F8F-45FE-957B-27CE2CCAC4F9}" type="presOf" srcId="{6D5DE793-2B8C-43B1-B32E-10BBC56A0889}" destId="{F305D272-85E1-4036-A6E6-9DA1186FB013}" srcOrd="0" destOrd="0" presId="urn:microsoft.com/office/officeart/2008/layout/HorizontalMultiLevelHierarchy"/>
    <dgm:cxn modelId="{60AF49F8-E442-4C2E-9F65-FEF468A6ADC6}" srcId="{8B5EAEC3-6593-44F3-B462-86A88F651813}" destId="{15C3CBFB-3CD9-4980-84C2-E9D9705F9AB0}" srcOrd="2" destOrd="0" parTransId="{F7956073-1198-4A3D-9136-C90125E788D9}" sibTransId="{F5D89515-8D8F-4978-9AE6-A559B30AD6EA}"/>
    <dgm:cxn modelId="{75F765F9-15DC-4AFD-8F5A-E6963D69F64B}" type="presOf" srcId="{E00B3902-8474-4A07-8A9E-2B28A21C979E}" destId="{0EB1E217-0625-4E76-B52C-FBBE8E3A1375}" srcOrd="0" destOrd="0" presId="urn:microsoft.com/office/officeart/2008/layout/HorizontalMultiLevelHierarchy"/>
    <dgm:cxn modelId="{8B9DE808-2166-406F-8542-34D4A9249D53}" type="presParOf" srcId="{FC63975D-7279-4E20-93D8-494AE6B652F0}" destId="{8E6C4D47-E372-4765-AB21-FA2085FACB41}" srcOrd="0" destOrd="0" presId="urn:microsoft.com/office/officeart/2008/layout/HorizontalMultiLevelHierarchy"/>
    <dgm:cxn modelId="{78F824FD-A66D-4069-A939-04924A7632B8}" type="presParOf" srcId="{8E6C4D47-E372-4765-AB21-FA2085FACB41}" destId="{CF26B045-D15E-43AE-8170-BE1E43420BE3}" srcOrd="0" destOrd="0" presId="urn:microsoft.com/office/officeart/2008/layout/HorizontalMultiLevelHierarchy"/>
    <dgm:cxn modelId="{2AA08015-8323-48DE-A4BF-B404D74119B2}" type="presParOf" srcId="{8E6C4D47-E372-4765-AB21-FA2085FACB41}" destId="{1DBC43F2-8A64-421C-AB6A-C1454D5DBAFD}" srcOrd="1" destOrd="0" presId="urn:microsoft.com/office/officeart/2008/layout/HorizontalMultiLevelHierarchy"/>
    <dgm:cxn modelId="{35D07395-6975-4C3E-9448-2D21A885B191}" type="presParOf" srcId="{1DBC43F2-8A64-421C-AB6A-C1454D5DBAFD}" destId="{61C04D30-1B4F-4243-B2A3-DC002329DDF4}" srcOrd="0" destOrd="0" presId="urn:microsoft.com/office/officeart/2008/layout/HorizontalMultiLevelHierarchy"/>
    <dgm:cxn modelId="{67086287-D885-4EB1-AF2C-AA3A9502D640}" type="presParOf" srcId="{61C04D30-1B4F-4243-B2A3-DC002329DDF4}" destId="{A0DEB420-110A-482B-8FBC-7039E909DF5B}" srcOrd="0" destOrd="0" presId="urn:microsoft.com/office/officeart/2008/layout/HorizontalMultiLevelHierarchy"/>
    <dgm:cxn modelId="{6822A52B-6994-48C9-9443-5DF9EE38CC25}" type="presParOf" srcId="{1DBC43F2-8A64-421C-AB6A-C1454D5DBAFD}" destId="{C73948DD-8122-4F76-90DB-8B880CA8AD4E}" srcOrd="1" destOrd="0" presId="urn:microsoft.com/office/officeart/2008/layout/HorizontalMultiLevelHierarchy"/>
    <dgm:cxn modelId="{ECBD1B11-90DA-437F-AB49-E90CB308EED1}" type="presParOf" srcId="{C73948DD-8122-4F76-90DB-8B880CA8AD4E}" destId="{E5C64CC9-D195-406E-9445-AB218BE89E68}" srcOrd="0" destOrd="0" presId="urn:microsoft.com/office/officeart/2008/layout/HorizontalMultiLevelHierarchy"/>
    <dgm:cxn modelId="{0DF3C0C4-5CCD-4181-9CFA-F35CA022294D}" type="presParOf" srcId="{C73948DD-8122-4F76-90DB-8B880CA8AD4E}" destId="{72DFDB72-8ABB-4A62-8983-BD2B2B0CBD98}" srcOrd="1" destOrd="0" presId="urn:microsoft.com/office/officeart/2008/layout/HorizontalMultiLevelHierarchy"/>
    <dgm:cxn modelId="{AFFB6A56-3CE6-4F60-A7EB-E2FA05161648}" type="presParOf" srcId="{1DBC43F2-8A64-421C-AB6A-C1454D5DBAFD}" destId="{DE7AC336-B16B-4DF1-BF9D-415661649E22}" srcOrd="2" destOrd="0" presId="urn:microsoft.com/office/officeart/2008/layout/HorizontalMultiLevelHierarchy"/>
    <dgm:cxn modelId="{5BA73692-6F21-4938-8399-4DD97E1CBB32}" type="presParOf" srcId="{DE7AC336-B16B-4DF1-BF9D-415661649E22}" destId="{E9906098-8C78-44DB-BFEB-FF74B9259CB5}" srcOrd="0" destOrd="0" presId="urn:microsoft.com/office/officeart/2008/layout/HorizontalMultiLevelHierarchy"/>
    <dgm:cxn modelId="{870713E2-2632-4DF8-BB1C-3940F7B739CE}" type="presParOf" srcId="{1DBC43F2-8A64-421C-AB6A-C1454D5DBAFD}" destId="{A549A8B5-C05C-479D-AE54-1D5639397056}" srcOrd="3" destOrd="0" presId="urn:microsoft.com/office/officeart/2008/layout/HorizontalMultiLevelHierarchy"/>
    <dgm:cxn modelId="{77C3DD1B-6547-45C6-B610-EDCA509ED46A}" type="presParOf" srcId="{A549A8B5-C05C-479D-AE54-1D5639397056}" destId="{0EB1E217-0625-4E76-B52C-FBBE8E3A1375}" srcOrd="0" destOrd="0" presId="urn:microsoft.com/office/officeart/2008/layout/HorizontalMultiLevelHierarchy"/>
    <dgm:cxn modelId="{4D328D55-5A72-412C-87F9-95CCACF5FF69}" type="presParOf" srcId="{A549A8B5-C05C-479D-AE54-1D5639397056}" destId="{F238F6AD-D3D5-4F30-8D74-4FF66C743D91}" srcOrd="1" destOrd="0" presId="urn:microsoft.com/office/officeart/2008/layout/HorizontalMultiLevelHierarchy"/>
    <dgm:cxn modelId="{C93A762F-91D6-4E4E-9A8E-FE5FB0DBB9B9}" type="presParOf" srcId="{1DBC43F2-8A64-421C-AB6A-C1454D5DBAFD}" destId="{B0BE2578-9B97-44DC-93C9-24B5FDA634E1}" srcOrd="4" destOrd="0" presId="urn:microsoft.com/office/officeart/2008/layout/HorizontalMultiLevelHierarchy"/>
    <dgm:cxn modelId="{CD1E238C-234C-4B6E-BF64-EBE254E78A80}" type="presParOf" srcId="{B0BE2578-9B97-44DC-93C9-24B5FDA634E1}" destId="{FE7FF747-A27A-42B0-849B-BCDBB3D8A0B7}" srcOrd="0" destOrd="0" presId="urn:microsoft.com/office/officeart/2008/layout/HorizontalMultiLevelHierarchy"/>
    <dgm:cxn modelId="{E2178557-F552-4FB4-96B2-2F4EA55059F5}" type="presParOf" srcId="{1DBC43F2-8A64-421C-AB6A-C1454D5DBAFD}" destId="{0D9FC6E1-C736-4194-831D-4A4002F4A330}" srcOrd="5" destOrd="0" presId="urn:microsoft.com/office/officeart/2008/layout/HorizontalMultiLevelHierarchy"/>
    <dgm:cxn modelId="{0DAD8340-3E0C-41EC-BCB1-62D4BBC4F64F}" type="presParOf" srcId="{0D9FC6E1-C736-4194-831D-4A4002F4A330}" destId="{8B5C18B2-55E1-4C88-8400-3B6B35848F5D}" srcOrd="0" destOrd="0" presId="urn:microsoft.com/office/officeart/2008/layout/HorizontalMultiLevelHierarchy"/>
    <dgm:cxn modelId="{0AF97106-B7EF-4CA9-9DCC-B8F9F99FB786}" type="presParOf" srcId="{0D9FC6E1-C736-4194-831D-4A4002F4A330}" destId="{135E8E57-1184-46CD-980C-29EAEFE4DAD5}" srcOrd="1" destOrd="0" presId="urn:microsoft.com/office/officeart/2008/layout/HorizontalMultiLevelHierarchy"/>
    <dgm:cxn modelId="{3E04ACDC-7213-464B-90C0-25BE5EF772B8}" type="presParOf" srcId="{1DBC43F2-8A64-421C-AB6A-C1454D5DBAFD}" destId="{0ABC0ECF-A4A7-41D9-99C7-02D156A8B141}" srcOrd="6" destOrd="0" presId="urn:microsoft.com/office/officeart/2008/layout/HorizontalMultiLevelHierarchy"/>
    <dgm:cxn modelId="{8B0FB3D5-FCD3-4BE9-80DF-D040BFEA8CC7}" type="presParOf" srcId="{0ABC0ECF-A4A7-41D9-99C7-02D156A8B141}" destId="{B8C63F8A-C30C-48F7-BF59-55E3F51730D6}" srcOrd="0" destOrd="0" presId="urn:microsoft.com/office/officeart/2008/layout/HorizontalMultiLevelHierarchy"/>
    <dgm:cxn modelId="{733191AA-0127-46B5-8DB0-7F2F0FEC2F7F}" type="presParOf" srcId="{1DBC43F2-8A64-421C-AB6A-C1454D5DBAFD}" destId="{10CBE8C6-578E-4151-AAF7-1CAF5F755BE6}" srcOrd="7" destOrd="0" presId="urn:microsoft.com/office/officeart/2008/layout/HorizontalMultiLevelHierarchy"/>
    <dgm:cxn modelId="{EBF50A26-0FEF-492B-A930-34E47772176D}" type="presParOf" srcId="{10CBE8C6-578E-4151-AAF7-1CAF5F755BE6}" destId="{F305D272-85E1-4036-A6E6-9DA1186FB013}" srcOrd="0" destOrd="0" presId="urn:microsoft.com/office/officeart/2008/layout/HorizontalMultiLevelHierarchy"/>
    <dgm:cxn modelId="{2A663A9C-79CE-4AFF-8B8E-081AAB050871}" type="presParOf" srcId="{10CBE8C6-578E-4151-AAF7-1CAF5F755BE6}" destId="{80875C5F-FC17-44AF-A931-0B7612F03EDA}" srcOrd="1" destOrd="0" presId="urn:microsoft.com/office/officeart/2008/layout/HorizontalMultiLevelHierarchy"/>
    <dgm:cxn modelId="{5230B1C4-2AB6-4F20-BEFF-0CCA62DEAA25}" type="presParOf" srcId="{1DBC43F2-8A64-421C-AB6A-C1454D5DBAFD}" destId="{0DD7FC62-69E7-4766-9346-1291BDF04486}" srcOrd="8" destOrd="0" presId="urn:microsoft.com/office/officeart/2008/layout/HorizontalMultiLevelHierarchy"/>
    <dgm:cxn modelId="{3BDB3121-794F-4F06-9469-0D43D5C6D2DE}" type="presParOf" srcId="{0DD7FC62-69E7-4766-9346-1291BDF04486}" destId="{495ED90B-C83A-4688-ACEC-E0D59BAEF32B}" srcOrd="0" destOrd="0" presId="urn:microsoft.com/office/officeart/2008/layout/HorizontalMultiLevelHierarchy"/>
    <dgm:cxn modelId="{E71A289E-91BF-4B1A-ABB6-72CF9A7F85B4}" type="presParOf" srcId="{1DBC43F2-8A64-421C-AB6A-C1454D5DBAFD}" destId="{6203CBF6-3855-41C8-9C53-380EF72D239E}" srcOrd="9" destOrd="0" presId="urn:microsoft.com/office/officeart/2008/layout/HorizontalMultiLevelHierarchy"/>
    <dgm:cxn modelId="{B298BDE7-CBB3-49AE-B8DC-7575D130DCB6}" type="presParOf" srcId="{6203CBF6-3855-41C8-9C53-380EF72D239E}" destId="{3EDFA299-2305-4369-9AE0-82ECAADE02E9}" srcOrd="0" destOrd="0" presId="urn:microsoft.com/office/officeart/2008/layout/HorizontalMultiLevelHierarchy"/>
    <dgm:cxn modelId="{E969AC34-695E-4771-986E-8B5FA8EA035D}" type="presParOf" srcId="{6203CBF6-3855-41C8-9C53-380EF72D239E}" destId="{03AAE7E9-2CCF-422F-A4CD-84FC34F4BA4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74D3B76-447C-48F0-ACE1-612F6D8CDF1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8B5EAEC3-6593-44F3-B462-86A88F651813}">
      <dgm:prSet phldrT="[Texto]" custT="1"/>
      <dgm:spPr/>
      <dgm:t>
        <a:bodyPr/>
        <a:lstStyle/>
        <a:p>
          <a:r>
            <a:rPr lang="es-CO" sz="3000" dirty="0"/>
            <a:t> </a:t>
          </a:r>
          <a:r>
            <a:rPr lang="es-CO" sz="2000" dirty="0"/>
            <a:t>COGNITIVA</a:t>
          </a:r>
        </a:p>
      </dgm:t>
    </dgm:pt>
    <dgm:pt modelId="{3C666563-73C9-43D4-B84E-6826451ED379}" type="parTrans" cxnId="{D0F49F70-81FA-4174-995E-5078844ACFDA}">
      <dgm:prSet/>
      <dgm:spPr/>
      <dgm:t>
        <a:bodyPr/>
        <a:lstStyle/>
        <a:p>
          <a:endParaRPr lang="es-CO"/>
        </a:p>
      </dgm:t>
    </dgm:pt>
    <dgm:pt modelId="{FDAD3E04-1807-47BA-8B04-127E282C3FB1}" type="sibTrans" cxnId="{D0F49F70-81FA-4174-995E-5078844ACFDA}">
      <dgm:prSet/>
      <dgm:spPr/>
      <dgm:t>
        <a:bodyPr/>
        <a:lstStyle/>
        <a:p>
          <a:endParaRPr lang="es-CO"/>
        </a:p>
      </dgm:t>
    </dgm:pt>
    <dgm:pt modelId="{AC8A31CC-0EC9-4B2E-9CAE-B363F2BB061A}">
      <dgm:prSet phldrT="[Texto]" custT="1"/>
      <dgm:spPr/>
      <dgm:t>
        <a:bodyPr/>
        <a:lstStyle/>
        <a:p>
          <a:r>
            <a:rPr lang="es-CO" sz="1200" dirty="0"/>
            <a:t>De las concepciones erróneas, conflictos o errores. </a:t>
          </a:r>
        </a:p>
        <a:p>
          <a:r>
            <a:rPr lang="es-CO" sz="1200" dirty="0"/>
            <a:t>(Godino, 2009)</a:t>
          </a:r>
        </a:p>
      </dgm:t>
    </dgm:pt>
    <dgm:pt modelId="{DEB6FB0B-3336-4A45-BAFB-6D5E67939646}" type="parTrans" cxnId="{18697EA6-A02D-415C-A3EF-D5BF413C96BB}">
      <dgm:prSet/>
      <dgm:spPr/>
      <dgm:t>
        <a:bodyPr/>
        <a:lstStyle/>
        <a:p>
          <a:endParaRPr lang="es-CO"/>
        </a:p>
      </dgm:t>
    </dgm:pt>
    <dgm:pt modelId="{8C7E67C1-92E3-4A2A-B053-7DCF3ACB6A8E}" type="sibTrans" cxnId="{18697EA6-A02D-415C-A3EF-D5BF413C96BB}">
      <dgm:prSet/>
      <dgm:spPr/>
      <dgm:t>
        <a:bodyPr/>
        <a:lstStyle/>
        <a:p>
          <a:endParaRPr lang="es-CO"/>
        </a:p>
      </dgm:t>
    </dgm:pt>
    <dgm:pt modelId="{E00B3902-8474-4A07-8A9E-2B28A21C979E}">
      <dgm:prSet phldrT="[Texto]"/>
      <dgm:spPr/>
      <dgm:t>
        <a:bodyPr/>
        <a:lstStyle/>
        <a:p>
          <a:r>
            <a:rPr lang="es-CO" dirty="0"/>
            <a:t>De la articulación de conocimientos, conceptos y procedimientos de los saberes de la disciplina (MEN, 1996).</a:t>
          </a:r>
        </a:p>
      </dgm:t>
    </dgm:pt>
    <dgm:pt modelId="{9B140283-2EA7-434E-9757-AB5B7FF01DEF}" type="parTrans" cxnId="{8923C368-3CA9-4C00-A256-AE2BFC5C6430}">
      <dgm:prSet/>
      <dgm:spPr/>
      <dgm:t>
        <a:bodyPr/>
        <a:lstStyle/>
        <a:p>
          <a:endParaRPr lang="es-CO"/>
        </a:p>
      </dgm:t>
    </dgm:pt>
    <dgm:pt modelId="{9ECB74F4-A0BD-43A0-B5CC-81DA4543EAEC}" type="sibTrans" cxnId="{8923C368-3CA9-4C00-A256-AE2BFC5C6430}">
      <dgm:prSet/>
      <dgm:spPr/>
      <dgm:t>
        <a:bodyPr/>
        <a:lstStyle/>
        <a:p>
          <a:endParaRPr lang="es-CO"/>
        </a:p>
      </dgm:t>
    </dgm:pt>
    <dgm:pt modelId="{15C3CBFB-3CD9-4980-84C2-E9D9705F9AB0}">
      <dgm:prSet phldrT="[Texto]"/>
      <dgm:spPr/>
      <dgm:t>
        <a:bodyPr/>
        <a:lstStyle/>
        <a:p>
          <a:r>
            <a:rPr lang="es-CO" dirty="0"/>
            <a:t>De didácticas específicas (MEN, 2004)</a:t>
          </a:r>
        </a:p>
      </dgm:t>
    </dgm:pt>
    <dgm:pt modelId="{F7956073-1198-4A3D-9136-C90125E788D9}" type="parTrans" cxnId="{60AF49F8-E442-4C2E-9F65-FEF468A6ADC6}">
      <dgm:prSet/>
      <dgm:spPr/>
      <dgm:t>
        <a:bodyPr/>
        <a:lstStyle/>
        <a:p>
          <a:endParaRPr lang="es-CO"/>
        </a:p>
      </dgm:t>
    </dgm:pt>
    <dgm:pt modelId="{F5D89515-8D8F-4978-9AE6-A559B30AD6EA}" type="sibTrans" cxnId="{60AF49F8-E442-4C2E-9F65-FEF468A6ADC6}">
      <dgm:prSet/>
      <dgm:spPr/>
      <dgm:t>
        <a:bodyPr/>
        <a:lstStyle/>
        <a:p>
          <a:endParaRPr lang="es-CO"/>
        </a:p>
      </dgm:t>
    </dgm:pt>
    <dgm:pt modelId="{6D5DE793-2B8C-43B1-B32E-10BBC56A0889}">
      <dgm:prSet/>
      <dgm:spPr/>
      <dgm:t>
        <a:bodyPr/>
        <a:lstStyle/>
        <a:p>
          <a:r>
            <a:rPr lang="es-CO" dirty="0"/>
            <a:t>De ¿cómo?, ¿qué? y ¿por qué enseñar? </a:t>
          </a:r>
        </a:p>
      </dgm:t>
    </dgm:pt>
    <dgm:pt modelId="{1F0CD15D-B13B-492C-8FFC-4B6763B8AC05}" type="parTrans" cxnId="{D631D930-A1E0-44A5-AF7B-6BC240608A33}">
      <dgm:prSet/>
      <dgm:spPr/>
      <dgm:t>
        <a:bodyPr/>
        <a:lstStyle/>
        <a:p>
          <a:endParaRPr lang="es-CO"/>
        </a:p>
      </dgm:t>
    </dgm:pt>
    <dgm:pt modelId="{6550D26D-E73A-4569-BE47-86F07E7EA87C}" type="sibTrans" cxnId="{D631D930-A1E0-44A5-AF7B-6BC240608A33}">
      <dgm:prSet/>
      <dgm:spPr/>
      <dgm:t>
        <a:bodyPr/>
        <a:lstStyle/>
        <a:p>
          <a:endParaRPr lang="es-CO"/>
        </a:p>
      </dgm:t>
    </dgm:pt>
    <dgm:pt modelId="{2D45668D-549F-4F50-B503-1BF0D001CE5C}">
      <dgm:prSet custT="1"/>
      <dgm:spPr/>
      <dgm:t>
        <a:bodyPr/>
        <a:lstStyle/>
        <a:p>
          <a:r>
            <a:rPr lang="es-CO" sz="1200" dirty="0"/>
            <a:t>Del horizonte matemático , de los  estudiantes y la enseñanza del contenido</a:t>
          </a:r>
        </a:p>
      </dgm:t>
    </dgm:pt>
    <dgm:pt modelId="{75471BEC-920B-46CF-98D6-9E7C305D802D}" type="parTrans" cxnId="{DEE79628-647C-429D-A009-2D3D4FB7D091}">
      <dgm:prSet/>
      <dgm:spPr/>
      <dgm:t>
        <a:bodyPr/>
        <a:lstStyle/>
        <a:p>
          <a:endParaRPr lang="es-CO"/>
        </a:p>
      </dgm:t>
    </dgm:pt>
    <dgm:pt modelId="{2F07D86E-DDE8-4289-BE48-AFC027C035BB}" type="sibTrans" cxnId="{DEE79628-647C-429D-A009-2D3D4FB7D091}">
      <dgm:prSet/>
      <dgm:spPr/>
      <dgm:t>
        <a:bodyPr/>
        <a:lstStyle/>
        <a:p>
          <a:endParaRPr lang="es-CO"/>
        </a:p>
      </dgm:t>
    </dgm:pt>
    <dgm:pt modelId="{0A23BD17-1675-40F7-9C1C-463D11D7B899}" type="pres">
      <dgm:prSet presAssocID="{174D3B76-447C-48F0-ACE1-612F6D8CDF1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D28AFDA-DF08-4E4A-A3B1-8D38D6C0B948}" type="pres">
      <dgm:prSet presAssocID="{8B5EAEC3-6593-44F3-B462-86A88F651813}" presName="root1" presStyleCnt="0"/>
      <dgm:spPr/>
    </dgm:pt>
    <dgm:pt modelId="{82C3ED8F-9352-4FE1-B86E-36752317EC38}" type="pres">
      <dgm:prSet presAssocID="{8B5EAEC3-6593-44F3-B462-86A88F651813}" presName="LevelOneTextNode" presStyleLbl="node0" presStyleIdx="0" presStyleCnt="1" custScaleX="88656">
        <dgm:presLayoutVars>
          <dgm:chPref val="3"/>
        </dgm:presLayoutVars>
      </dgm:prSet>
      <dgm:spPr/>
    </dgm:pt>
    <dgm:pt modelId="{CB52CE64-6984-448C-9451-AA59FDB479F2}" type="pres">
      <dgm:prSet presAssocID="{8B5EAEC3-6593-44F3-B462-86A88F651813}" presName="level2hierChild" presStyleCnt="0"/>
      <dgm:spPr/>
    </dgm:pt>
    <dgm:pt modelId="{6EE23758-C401-4D75-8DD7-3F8A3D06AEA7}" type="pres">
      <dgm:prSet presAssocID="{DEB6FB0B-3336-4A45-BAFB-6D5E67939646}" presName="conn2-1" presStyleLbl="parChTrans1D2" presStyleIdx="0" presStyleCnt="5"/>
      <dgm:spPr/>
    </dgm:pt>
    <dgm:pt modelId="{03C5BF51-44C3-4360-B393-D6978DEB1C67}" type="pres">
      <dgm:prSet presAssocID="{DEB6FB0B-3336-4A45-BAFB-6D5E67939646}" presName="connTx" presStyleLbl="parChTrans1D2" presStyleIdx="0" presStyleCnt="5"/>
      <dgm:spPr/>
    </dgm:pt>
    <dgm:pt modelId="{9DAE4ED1-8174-401B-AF8F-7ABEC3F306C2}" type="pres">
      <dgm:prSet presAssocID="{AC8A31CC-0EC9-4B2E-9CAE-B363F2BB061A}" presName="root2" presStyleCnt="0"/>
      <dgm:spPr/>
    </dgm:pt>
    <dgm:pt modelId="{34869FE9-8E1F-48E8-8714-09339E6C9118}" type="pres">
      <dgm:prSet presAssocID="{AC8A31CC-0EC9-4B2E-9CAE-B363F2BB061A}" presName="LevelTwoTextNode" presStyleLbl="node2" presStyleIdx="0" presStyleCnt="5" custScaleY="274184">
        <dgm:presLayoutVars>
          <dgm:chPref val="3"/>
        </dgm:presLayoutVars>
      </dgm:prSet>
      <dgm:spPr/>
    </dgm:pt>
    <dgm:pt modelId="{249B542F-0B2F-429A-BF2F-641E14AF9BBA}" type="pres">
      <dgm:prSet presAssocID="{AC8A31CC-0EC9-4B2E-9CAE-B363F2BB061A}" presName="level3hierChild" presStyleCnt="0"/>
      <dgm:spPr/>
    </dgm:pt>
    <dgm:pt modelId="{D682FF07-3049-4C18-B35B-C8B4BF29A174}" type="pres">
      <dgm:prSet presAssocID="{9B140283-2EA7-434E-9757-AB5B7FF01DEF}" presName="conn2-1" presStyleLbl="parChTrans1D2" presStyleIdx="1" presStyleCnt="5"/>
      <dgm:spPr/>
    </dgm:pt>
    <dgm:pt modelId="{B6B1CDF2-A062-4591-A9A7-FAD37AE7CD69}" type="pres">
      <dgm:prSet presAssocID="{9B140283-2EA7-434E-9757-AB5B7FF01DEF}" presName="connTx" presStyleLbl="parChTrans1D2" presStyleIdx="1" presStyleCnt="5"/>
      <dgm:spPr/>
    </dgm:pt>
    <dgm:pt modelId="{4A76A601-7CFB-485B-A122-7ADE5FCBDF7F}" type="pres">
      <dgm:prSet presAssocID="{E00B3902-8474-4A07-8A9E-2B28A21C979E}" presName="root2" presStyleCnt="0"/>
      <dgm:spPr/>
    </dgm:pt>
    <dgm:pt modelId="{F6D79CD1-CB9E-4D2A-89F7-90100DFD4B77}" type="pres">
      <dgm:prSet presAssocID="{E00B3902-8474-4A07-8A9E-2B28A21C979E}" presName="LevelTwoTextNode" presStyleLbl="node2" presStyleIdx="1" presStyleCnt="5" custScaleY="257940">
        <dgm:presLayoutVars>
          <dgm:chPref val="3"/>
        </dgm:presLayoutVars>
      </dgm:prSet>
      <dgm:spPr/>
    </dgm:pt>
    <dgm:pt modelId="{7CC62FEA-F418-4477-8747-A7A5E4C8478E}" type="pres">
      <dgm:prSet presAssocID="{E00B3902-8474-4A07-8A9E-2B28A21C979E}" presName="level3hierChild" presStyleCnt="0"/>
      <dgm:spPr/>
    </dgm:pt>
    <dgm:pt modelId="{C8610A7E-3AC7-40B0-93D5-F68506E91505}" type="pres">
      <dgm:prSet presAssocID="{F7956073-1198-4A3D-9136-C90125E788D9}" presName="conn2-1" presStyleLbl="parChTrans1D2" presStyleIdx="2" presStyleCnt="5"/>
      <dgm:spPr/>
    </dgm:pt>
    <dgm:pt modelId="{8C1F1994-C711-4D5A-83B5-B7A62B42465E}" type="pres">
      <dgm:prSet presAssocID="{F7956073-1198-4A3D-9136-C90125E788D9}" presName="connTx" presStyleLbl="parChTrans1D2" presStyleIdx="2" presStyleCnt="5"/>
      <dgm:spPr/>
    </dgm:pt>
    <dgm:pt modelId="{FE7901D1-017E-4ED4-943A-3C3AFF518AC0}" type="pres">
      <dgm:prSet presAssocID="{15C3CBFB-3CD9-4980-84C2-E9D9705F9AB0}" presName="root2" presStyleCnt="0"/>
      <dgm:spPr/>
    </dgm:pt>
    <dgm:pt modelId="{65C531EB-D110-440E-8D26-DA9663DBBC23}" type="pres">
      <dgm:prSet presAssocID="{15C3CBFB-3CD9-4980-84C2-E9D9705F9AB0}" presName="LevelTwoTextNode" presStyleLbl="node2" presStyleIdx="2" presStyleCnt="5" custScaleY="154661">
        <dgm:presLayoutVars>
          <dgm:chPref val="3"/>
        </dgm:presLayoutVars>
      </dgm:prSet>
      <dgm:spPr/>
    </dgm:pt>
    <dgm:pt modelId="{ACAD38CB-4960-43AB-8A4D-DB8722A64E66}" type="pres">
      <dgm:prSet presAssocID="{15C3CBFB-3CD9-4980-84C2-E9D9705F9AB0}" presName="level3hierChild" presStyleCnt="0"/>
      <dgm:spPr/>
    </dgm:pt>
    <dgm:pt modelId="{466EDF41-EB90-4C90-965D-D6859AB52E25}" type="pres">
      <dgm:prSet presAssocID="{1F0CD15D-B13B-492C-8FFC-4B6763B8AC05}" presName="conn2-1" presStyleLbl="parChTrans1D2" presStyleIdx="3" presStyleCnt="5"/>
      <dgm:spPr/>
    </dgm:pt>
    <dgm:pt modelId="{0C45788E-E409-4B12-9C08-CC2E258FCA84}" type="pres">
      <dgm:prSet presAssocID="{1F0CD15D-B13B-492C-8FFC-4B6763B8AC05}" presName="connTx" presStyleLbl="parChTrans1D2" presStyleIdx="3" presStyleCnt="5"/>
      <dgm:spPr/>
    </dgm:pt>
    <dgm:pt modelId="{B80AF640-B8FB-400E-948C-BA29649A5EAB}" type="pres">
      <dgm:prSet presAssocID="{6D5DE793-2B8C-43B1-B32E-10BBC56A0889}" presName="root2" presStyleCnt="0"/>
      <dgm:spPr/>
    </dgm:pt>
    <dgm:pt modelId="{EDB0751C-AF84-4A07-A8FC-3225A0078561}" type="pres">
      <dgm:prSet presAssocID="{6D5DE793-2B8C-43B1-B32E-10BBC56A0889}" presName="LevelTwoTextNode" presStyleLbl="node2" presStyleIdx="3" presStyleCnt="5" custScaleY="125762">
        <dgm:presLayoutVars>
          <dgm:chPref val="3"/>
        </dgm:presLayoutVars>
      </dgm:prSet>
      <dgm:spPr/>
    </dgm:pt>
    <dgm:pt modelId="{AD13E0D7-847F-495D-9D97-9B49503B718F}" type="pres">
      <dgm:prSet presAssocID="{6D5DE793-2B8C-43B1-B32E-10BBC56A0889}" presName="level3hierChild" presStyleCnt="0"/>
      <dgm:spPr/>
    </dgm:pt>
    <dgm:pt modelId="{B06E81FE-52B0-4CA5-95A0-C098488A4CD7}" type="pres">
      <dgm:prSet presAssocID="{75471BEC-920B-46CF-98D6-9E7C305D802D}" presName="conn2-1" presStyleLbl="parChTrans1D2" presStyleIdx="4" presStyleCnt="5"/>
      <dgm:spPr/>
    </dgm:pt>
    <dgm:pt modelId="{B65FE8C0-D9F3-42CC-A02D-C23014178AD0}" type="pres">
      <dgm:prSet presAssocID="{75471BEC-920B-46CF-98D6-9E7C305D802D}" presName="connTx" presStyleLbl="parChTrans1D2" presStyleIdx="4" presStyleCnt="5"/>
      <dgm:spPr/>
    </dgm:pt>
    <dgm:pt modelId="{AE78A841-F8A8-405D-B9E2-4946A693C1B7}" type="pres">
      <dgm:prSet presAssocID="{2D45668D-549F-4F50-B503-1BF0D001CE5C}" presName="root2" presStyleCnt="0"/>
      <dgm:spPr/>
    </dgm:pt>
    <dgm:pt modelId="{F6154432-FC3E-4511-9EFB-112C94326733}" type="pres">
      <dgm:prSet presAssocID="{2D45668D-549F-4F50-B503-1BF0D001CE5C}" presName="LevelTwoTextNode" presStyleLbl="node2" presStyleIdx="4" presStyleCnt="5" custScaleY="293596">
        <dgm:presLayoutVars>
          <dgm:chPref val="3"/>
        </dgm:presLayoutVars>
      </dgm:prSet>
      <dgm:spPr/>
    </dgm:pt>
    <dgm:pt modelId="{7EB6F9E3-588A-4E8E-A73E-2F0EDB41480F}" type="pres">
      <dgm:prSet presAssocID="{2D45668D-549F-4F50-B503-1BF0D001CE5C}" presName="level3hierChild" presStyleCnt="0"/>
      <dgm:spPr/>
    </dgm:pt>
  </dgm:ptLst>
  <dgm:cxnLst>
    <dgm:cxn modelId="{BCDBEE11-99AC-4D5D-AA59-D772BE116546}" type="presOf" srcId="{75471BEC-920B-46CF-98D6-9E7C305D802D}" destId="{B65FE8C0-D9F3-42CC-A02D-C23014178AD0}" srcOrd="1" destOrd="0" presId="urn:microsoft.com/office/officeart/2008/layout/HorizontalMultiLevelHierarchy"/>
    <dgm:cxn modelId="{0CD59B16-3C3F-4A59-8C95-D045016A1905}" type="presOf" srcId="{9B140283-2EA7-434E-9757-AB5B7FF01DEF}" destId="{B6B1CDF2-A062-4591-A9A7-FAD37AE7CD69}" srcOrd="1" destOrd="0" presId="urn:microsoft.com/office/officeart/2008/layout/HorizontalMultiLevelHierarchy"/>
    <dgm:cxn modelId="{BB160818-6D75-44F1-831F-454308BDC7A7}" type="presOf" srcId="{15C3CBFB-3CD9-4980-84C2-E9D9705F9AB0}" destId="{65C531EB-D110-440E-8D26-DA9663DBBC23}" srcOrd="0" destOrd="0" presId="urn:microsoft.com/office/officeart/2008/layout/HorizontalMultiLevelHierarchy"/>
    <dgm:cxn modelId="{DEE79628-647C-429D-A009-2D3D4FB7D091}" srcId="{8B5EAEC3-6593-44F3-B462-86A88F651813}" destId="{2D45668D-549F-4F50-B503-1BF0D001CE5C}" srcOrd="4" destOrd="0" parTransId="{75471BEC-920B-46CF-98D6-9E7C305D802D}" sibTransId="{2F07D86E-DDE8-4289-BE48-AFC027C035BB}"/>
    <dgm:cxn modelId="{D631D930-A1E0-44A5-AF7B-6BC240608A33}" srcId="{8B5EAEC3-6593-44F3-B462-86A88F651813}" destId="{6D5DE793-2B8C-43B1-B32E-10BBC56A0889}" srcOrd="3" destOrd="0" parTransId="{1F0CD15D-B13B-492C-8FFC-4B6763B8AC05}" sibTransId="{6550D26D-E73A-4569-BE47-86F07E7EA87C}"/>
    <dgm:cxn modelId="{FB67A239-CAFA-4FA4-A8AC-4C9164C55B12}" type="presOf" srcId="{E00B3902-8474-4A07-8A9E-2B28A21C979E}" destId="{F6D79CD1-CB9E-4D2A-89F7-90100DFD4B77}" srcOrd="0" destOrd="0" presId="urn:microsoft.com/office/officeart/2008/layout/HorizontalMultiLevelHierarchy"/>
    <dgm:cxn modelId="{911C905E-4C8F-4CA2-83FF-A7F8A04FEDCA}" type="presOf" srcId="{1F0CD15D-B13B-492C-8FFC-4B6763B8AC05}" destId="{0C45788E-E409-4B12-9C08-CC2E258FCA84}" srcOrd="1" destOrd="0" presId="urn:microsoft.com/office/officeart/2008/layout/HorizontalMultiLevelHierarchy"/>
    <dgm:cxn modelId="{8923C368-3CA9-4C00-A256-AE2BFC5C6430}" srcId="{8B5EAEC3-6593-44F3-B462-86A88F651813}" destId="{E00B3902-8474-4A07-8A9E-2B28A21C979E}" srcOrd="1" destOrd="0" parTransId="{9B140283-2EA7-434E-9757-AB5B7FF01DEF}" sibTransId="{9ECB74F4-A0BD-43A0-B5CC-81DA4543EAEC}"/>
    <dgm:cxn modelId="{D0F49F70-81FA-4174-995E-5078844ACFDA}" srcId="{174D3B76-447C-48F0-ACE1-612F6D8CDF1A}" destId="{8B5EAEC3-6593-44F3-B462-86A88F651813}" srcOrd="0" destOrd="0" parTransId="{3C666563-73C9-43D4-B84E-6826451ED379}" sibTransId="{FDAD3E04-1807-47BA-8B04-127E282C3FB1}"/>
    <dgm:cxn modelId="{E95D6055-F4F4-4FEC-8E1F-4A1E390D95EB}" type="presOf" srcId="{DEB6FB0B-3336-4A45-BAFB-6D5E67939646}" destId="{03C5BF51-44C3-4360-B393-D6978DEB1C67}" srcOrd="1" destOrd="0" presId="urn:microsoft.com/office/officeart/2008/layout/HorizontalMultiLevelHierarchy"/>
    <dgm:cxn modelId="{68CEB587-58EA-453A-A026-59A5E3BFDFED}" type="presOf" srcId="{1F0CD15D-B13B-492C-8FFC-4B6763B8AC05}" destId="{466EDF41-EB90-4C90-965D-D6859AB52E25}" srcOrd="0" destOrd="0" presId="urn:microsoft.com/office/officeart/2008/layout/HorizontalMultiLevelHierarchy"/>
    <dgm:cxn modelId="{64B68989-1869-4BC8-BA3D-285FBFA44DA4}" type="presOf" srcId="{2D45668D-549F-4F50-B503-1BF0D001CE5C}" destId="{F6154432-FC3E-4511-9EFB-112C94326733}" srcOrd="0" destOrd="0" presId="urn:microsoft.com/office/officeart/2008/layout/HorizontalMultiLevelHierarchy"/>
    <dgm:cxn modelId="{6BD4AA89-529D-46EF-9316-4736B7AA038D}" type="presOf" srcId="{DEB6FB0B-3336-4A45-BAFB-6D5E67939646}" destId="{6EE23758-C401-4D75-8DD7-3F8A3D06AEA7}" srcOrd="0" destOrd="0" presId="urn:microsoft.com/office/officeart/2008/layout/HorizontalMultiLevelHierarchy"/>
    <dgm:cxn modelId="{5525C599-E2E5-4BE7-A296-08E41F769E1B}" type="presOf" srcId="{6D5DE793-2B8C-43B1-B32E-10BBC56A0889}" destId="{EDB0751C-AF84-4A07-A8FC-3225A0078561}" srcOrd="0" destOrd="0" presId="urn:microsoft.com/office/officeart/2008/layout/HorizontalMultiLevelHierarchy"/>
    <dgm:cxn modelId="{B204C19F-BA7D-463D-9CAD-49FBC5A2098A}" type="presOf" srcId="{8B5EAEC3-6593-44F3-B462-86A88F651813}" destId="{82C3ED8F-9352-4FE1-B86E-36752317EC38}" srcOrd="0" destOrd="0" presId="urn:microsoft.com/office/officeart/2008/layout/HorizontalMultiLevelHierarchy"/>
    <dgm:cxn modelId="{18697EA6-A02D-415C-A3EF-D5BF413C96BB}" srcId="{8B5EAEC3-6593-44F3-B462-86A88F651813}" destId="{AC8A31CC-0EC9-4B2E-9CAE-B363F2BB061A}" srcOrd="0" destOrd="0" parTransId="{DEB6FB0B-3336-4A45-BAFB-6D5E67939646}" sibTransId="{8C7E67C1-92E3-4A2A-B053-7DCF3ACB6A8E}"/>
    <dgm:cxn modelId="{42E12DC3-4639-4D0E-B7CD-67415CD5F5FB}" type="presOf" srcId="{F7956073-1198-4A3D-9136-C90125E788D9}" destId="{8C1F1994-C711-4D5A-83B5-B7A62B42465E}" srcOrd="1" destOrd="0" presId="urn:microsoft.com/office/officeart/2008/layout/HorizontalMultiLevelHierarchy"/>
    <dgm:cxn modelId="{87CEB9D7-CD00-4053-854F-1D8080F65F4E}" type="presOf" srcId="{174D3B76-447C-48F0-ACE1-612F6D8CDF1A}" destId="{0A23BD17-1675-40F7-9C1C-463D11D7B899}" srcOrd="0" destOrd="0" presId="urn:microsoft.com/office/officeart/2008/layout/HorizontalMultiLevelHierarchy"/>
    <dgm:cxn modelId="{460351E0-5354-4F75-865F-6A52EE16B283}" type="presOf" srcId="{F7956073-1198-4A3D-9136-C90125E788D9}" destId="{C8610A7E-3AC7-40B0-93D5-F68506E91505}" srcOrd="0" destOrd="0" presId="urn:microsoft.com/office/officeart/2008/layout/HorizontalMultiLevelHierarchy"/>
    <dgm:cxn modelId="{1B337FE7-6505-441D-91AF-736CC6D942F0}" type="presOf" srcId="{75471BEC-920B-46CF-98D6-9E7C305D802D}" destId="{B06E81FE-52B0-4CA5-95A0-C098488A4CD7}" srcOrd="0" destOrd="0" presId="urn:microsoft.com/office/officeart/2008/layout/HorizontalMultiLevelHierarchy"/>
    <dgm:cxn modelId="{28DF4FE9-C152-46D2-8D9F-1F0A7A891635}" type="presOf" srcId="{9B140283-2EA7-434E-9757-AB5B7FF01DEF}" destId="{D682FF07-3049-4C18-B35B-C8B4BF29A174}" srcOrd="0" destOrd="0" presId="urn:microsoft.com/office/officeart/2008/layout/HorizontalMultiLevelHierarchy"/>
    <dgm:cxn modelId="{F29374E9-023C-4A6C-AD60-0562A5CA825F}" type="presOf" srcId="{AC8A31CC-0EC9-4B2E-9CAE-B363F2BB061A}" destId="{34869FE9-8E1F-48E8-8714-09339E6C9118}" srcOrd="0" destOrd="0" presId="urn:microsoft.com/office/officeart/2008/layout/HorizontalMultiLevelHierarchy"/>
    <dgm:cxn modelId="{60AF49F8-E442-4C2E-9F65-FEF468A6ADC6}" srcId="{8B5EAEC3-6593-44F3-B462-86A88F651813}" destId="{15C3CBFB-3CD9-4980-84C2-E9D9705F9AB0}" srcOrd="2" destOrd="0" parTransId="{F7956073-1198-4A3D-9136-C90125E788D9}" sibTransId="{F5D89515-8D8F-4978-9AE6-A559B30AD6EA}"/>
    <dgm:cxn modelId="{DC7B89EE-5109-44EF-B216-E0318CE886B7}" type="presParOf" srcId="{0A23BD17-1675-40F7-9C1C-463D11D7B899}" destId="{DD28AFDA-DF08-4E4A-A3B1-8D38D6C0B948}" srcOrd="0" destOrd="0" presId="urn:microsoft.com/office/officeart/2008/layout/HorizontalMultiLevelHierarchy"/>
    <dgm:cxn modelId="{A7081310-A1F6-40D1-8C28-2D88594C9982}" type="presParOf" srcId="{DD28AFDA-DF08-4E4A-A3B1-8D38D6C0B948}" destId="{82C3ED8F-9352-4FE1-B86E-36752317EC38}" srcOrd="0" destOrd="0" presId="urn:microsoft.com/office/officeart/2008/layout/HorizontalMultiLevelHierarchy"/>
    <dgm:cxn modelId="{38056FC0-E916-4F08-9B8D-FE382ABA5FE5}" type="presParOf" srcId="{DD28AFDA-DF08-4E4A-A3B1-8D38D6C0B948}" destId="{CB52CE64-6984-448C-9451-AA59FDB479F2}" srcOrd="1" destOrd="0" presId="urn:microsoft.com/office/officeart/2008/layout/HorizontalMultiLevelHierarchy"/>
    <dgm:cxn modelId="{B2381B34-8F19-470D-B52F-64B5E25120C1}" type="presParOf" srcId="{CB52CE64-6984-448C-9451-AA59FDB479F2}" destId="{6EE23758-C401-4D75-8DD7-3F8A3D06AEA7}" srcOrd="0" destOrd="0" presId="urn:microsoft.com/office/officeart/2008/layout/HorizontalMultiLevelHierarchy"/>
    <dgm:cxn modelId="{B29A3937-633D-4D11-99F2-BAB5C264F2F8}" type="presParOf" srcId="{6EE23758-C401-4D75-8DD7-3F8A3D06AEA7}" destId="{03C5BF51-44C3-4360-B393-D6978DEB1C67}" srcOrd="0" destOrd="0" presId="urn:microsoft.com/office/officeart/2008/layout/HorizontalMultiLevelHierarchy"/>
    <dgm:cxn modelId="{874F8F98-01EB-4179-BDF4-7686C4250ED4}" type="presParOf" srcId="{CB52CE64-6984-448C-9451-AA59FDB479F2}" destId="{9DAE4ED1-8174-401B-AF8F-7ABEC3F306C2}" srcOrd="1" destOrd="0" presId="urn:microsoft.com/office/officeart/2008/layout/HorizontalMultiLevelHierarchy"/>
    <dgm:cxn modelId="{172D6285-037F-4F0A-8CAA-D088DD32BC17}" type="presParOf" srcId="{9DAE4ED1-8174-401B-AF8F-7ABEC3F306C2}" destId="{34869FE9-8E1F-48E8-8714-09339E6C9118}" srcOrd="0" destOrd="0" presId="urn:microsoft.com/office/officeart/2008/layout/HorizontalMultiLevelHierarchy"/>
    <dgm:cxn modelId="{C8D23DD5-D579-43A4-A6F0-DC3A2BD179F4}" type="presParOf" srcId="{9DAE4ED1-8174-401B-AF8F-7ABEC3F306C2}" destId="{249B542F-0B2F-429A-BF2F-641E14AF9BBA}" srcOrd="1" destOrd="0" presId="urn:microsoft.com/office/officeart/2008/layout/HorizontalMultiLevelHierarchy"/>
    <dgm:cxn modelId="{4F027006-8B5B-4217-BAE0-00485BA2C9CE}" type="presParOf" srcId="{CB52CE64-6984-448C-9451-AA59FDB479F2}" destId="{D682FF07-3049-4C18-B35B-C8B4BF29A174}" srcOrd="2" destOrd="0" presId="urn:microsoft.com/office/officeart/2008/layout/HorizontalMultiLevelHierarchy"/>
    <dgm:cxn modelId="{4CEE4692-545C-4A50-A6F5-B6958631F849}" type="presParOf" srcId="{D682FF07-3049-4C18-B35B-C8B4BF29A174}" destId="{B6B1CDF2-A062-4591-A9A7-FAD37AE7CD69}" srcOrd="0" destOrd="0" presId="urn:microsoft.com/office/officeart/2008/layout/HorizontalMultiLevelHierarchy"/>
    <dgm:cxn modelId="{0C212DED-A9EE-4C55-9CDE-36C61F8D5ECF}" type="presParOf" srcId="{CB52CE64-6984-448C-9451-AA59FDB479F2}" destId="{4A76A601-7CFB-485B-A122-7ADE5FCBDF7F}" srcOrd="3" destOrd="0" presId="urn:microsoft.com/office/officeart/2008/layout/HorizontalMultiLevelHierarchy"/>
    <dgm:cxn modelId="{5633512B-A564-4BC0-BA42-5A120F062780}" type="presParOf" srcId="{4A76A601-7CFB-485B-A122-7ADE5FCBDF7F}" destId="{F6D79CD1-CB9E-4D2A-89F7-90100DFD4B77}" srcOrd="0" destOrd="0" presId="urn:microsoft.com/office/officeart/2008/layout/HorizontalMultiLevelHierarchy"/>
    <dgm:cxn modelId="{7292E840-4435-4322-8A71-02AE62B3C84C}" type="presParOf" srcId="{4A76A601-7CFB-485B-A122-7ADE5FCBDF7F}" destId="{7CC62FEA-F418-4477-8747-A7A5E4C8478E}" srcOrd="1" destOrd="0" presId="urn:microsoft.com/office/officeart/2008/layout/HorizontalMultiLevelHierarchy"/>
    <dgm:cxn modelId="{F52A0A08-3C7D-45F0-AD99-78539D5D0A50}" type="presParOf" srcId="{CB52CE64-6984-448C-9451-AA59FDB479F2}" destId="{C8610A7E-3AC7-40B0-93D5-F68506E91505}" srcOrd="4" destOrd="0" presId="urn:microsoft.com/office/officeart/2008/layout/HorizontalMultiLevelHierarchy"/>
    <dgm:cxn modelId="{3073A770-AEF5-4CED-92EC-A2D6319683FF}" type="presParOf" srcId="{C8610A7E-3AC7-40B0-93D5-F68506E91505}" destId="{8C1F1994-C711-4D5A-83B5-B7A62B42465E}" srcOrd="0" destOrd="0" presId="urn:microsoft.com/office/officeart/2008/layout/HorizontalMultiLevelHierarchy"/>
    <dgm:cxn modelId="{58040E3C-C3ED-4024-83EE-60AC8331E45A}" type="presParOf" srcId="{CB52CE64-6984-448C-9451-AA59FDB479F2}" destId="{FE7901D1-017E-4ED4-943A-3C3AFF518AC0}" srcOrd="5" destOrd="0" presId="urn:microsoft.com/office/officeart/2008/layout/HorizontalMultiLevelHierarchy"/>
    <dgm:cxn modelId="{724E3200-5904-4A2E-9E2D-4517B9DCAFF2}" type="presParOf" srcId="{FE7901D1-017E-4ED4-943A-3C3AFF518AC0}" destId="{65C531EB-D110-440E-8D26-DA9663DBBC23}" srcOrd="0" destOrd="0" presId="urn:microsoft.com/office/officeart/2008/layout/HorizontalMultiLevelHierarchy"/>
    <dgm:cxn modelId="{FD531A3A-0403-44E7-9097-16865EED3381}" type="presParOf" srcId="{FE7901D1-017E-4ED4-943A-3C3AFF518AC0}" destId="{ACAD38CB-4960-43AB-8A4D-DB8722A64E66}" srcOrd="1" destOrd="0" presId="urn:microsoft.com/office/officeart/2008/layout/HorizontalMultiLevelHierarchy"/>
    <dgm:cxn modelId="{EE4F365D-00FC-43A4-875C-FE7C35BBBAEC}" type="presParOf" srcId="{CB52CE64-6984-448C-9451-AA59FDB479F2}" destId="{466EDF41-EB90-4C90-965D-D6859AB52E25}" srcOrd="6" destOrd="0" presId="urn:microsoft.com/office/officeart/2008/layout/HorizontalMultiLevelHierarchy"/>
    <dgm:cxn modelId="{3F7299F8-12A2-4844-AC8F-BF6E57685712}" type="presParOf" srcId="{466EDF41-EB90-4C90-965D-D6859AB52E25}" destId="{0C45788E-E409-4B12-9C08-CC2E258FCA84}" srcOrd="0" destOrd="0" presId="urn:microsoft.com/office/officeart/2008/layout/HorizontalMultiLevelHierarchy"/>
    <dgm:cxn modelId="{CC0650DF-D9E6-4C35-AE1D-D34C821BA671}" type="presParOf" srcId="{CB52CE64-6984-448C-9451-AA59FDB479F2}" destId="{B80AF640-B8FB-400E-948C-BA29649A5EAB}" srcOrd="7" destOrd="0" presId="urn:microsoft.com/office/officeart/2008/layout/HorizontalMultiLevelHierarchy"/>
    <dgm:cxn modelId="{8E6D3B46-C4FA-4DC2-952E-4CF4F6C8DB35}" type="presParOf" srcId="{B80AF640-B8FB-400E-948C-BA29649A5EAB}" destId="{EDB0751C-AF84-4A07-A8FC-3225A0078561}" srcOrd="0" destOrd="0" presId="urn:microsoft.com/office/officeart/2008/layout/HorizontalMultiLevelHierarchy"/>
    <dgm:cxn modelId="{A6DB5A24-1C32-4BA3-A4C0-A5E46287E41B}" type="presParOf" srcId="{B80AF640-B8FB-400E-948C-BA29649A5EAB}" destId="{AD13E0D7-847F-495D-9D97-9B49503B718F}" srcOrd="1" destOrd="0" presId="urn:microsoft.com/office/officeart/2008/layout/HorizontalMultiLevelHierarchy"/>
    <dgm:cxn modelId="{F5E6945A-D3ED-497E-A845-8D614E7191F2}" type="presParOf" srcId="{CB52CE64-6984-448C-9451-AA59FDB479F2}" destId="{B06E81FE-52B0-4CA5-95A0-C098488A4CD7}" srcOrd="8" destOrd="0" presId="urn:microsoft.com/office/officeart/2008/layout/HorizontalMultiLevelHierarchy"/>
    <dgm:cxn modelId="{484A1418-F0FD-45F3-9042-741391CA6836}" type="presParOf" srcId="{B06E81FE-52B0-4CA5-95A0-C098488A4CD7}" destId="{B65FE8C0-D9F3-42CC-A02D-C23014178AD0}" srcOrd="0" destOrd="0" presId="urn:microsoft.com/office/officeart/2008/layout/HorizontalMultiLevelHierarchy"/>
    <dgm:cxn modelId="{15F97D04-BA7A-4C88-8CBE-59D27C2DCCA7}" type="presParOf" srcId="{CB52CE64-6984-448C-9451-AA59FDB479F2}" destId="{AE78A841-F8A8-405D-B9E2-4946A693C1B7}" srcOrd="9" destOrd="0" presId="urn:microsoft.com/office/officeart/2008/layout/HorizontalMultiLevelHierarchy"/>
    <dgm:cxn modelId="{E43B9FA3-EA8C-426D-B816-A0A25F34ACB9}" type="presParOf" srcId="{AE78A841-F8A8-405D-B9E2-4946A693C1B7}" destId="{F6154432-FC3E-4511-9EFB-112C94326733}" srcOrd="0" destOrd="0" presId="urn:microsoft.com/office/officeart/2008/layout/HorizontalMultiLevelHierarchy"/>
    <dgm:cxn modelId="{EF058275-778B-43C6-B70A-A7E22872EB38}" type="presParOf" srcId="{AE78A841-F8A8-405D-B9E2-4946A693C1B7}" destId="{7EB6F9E3-588A-4E8E-A73E-2F0EDB41480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74D3B76-447C-48F0-ACE1-612F6D8CDF1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8B5EAEC3-6593-44F3-B462-86A88F651813}">
      <dgm:prSet phldrT="[Texto]" custT="1"/>
      <dgm:spPr/>
      <dgm:t>
        <a:bodyPr/>
        <a:lstStyle/>
        <a:p>
          <a:r>
            <a:rPr lang="es-CO" sz="3200" dirty="0"/>
            <a:t> </a:t>
          </a:r>
          <a:r>
            <a:rPr lang="es-CO" sz="2000" dirty="0"/>
            <a:t>AFECTIVA</a:t>
          </a:r>
        </a:p>
      </dgm:t>
    </dgm:pt>
    <dgm:pt modelId="{3C666563-73C9-43D4-B84E-6826451ED379}" type="parTrans" cxnId="{D0F49F70-81FA-4174-995E-5078844ACFDA}">
      <dgm:prSet/>
      <dgm:spPr/>
      <dgm:t>
        <a:bodyPr/>
        <a:lstStyle/>
        <a:p>
          <a:endParaRPr lang="es-CO"/>
        </a:p>
      </dgm:t>
    </dgm:pt>
    <dgm:pt modelId="{FDAD3E04-1807-47BA-8B04-127E282C3FB1}" type="sibTrans" cxnId="{D0F49F70-81FA-4174-995E-5078844ACFDA}">
      <dgm:prSet/>
      <dgm:spPr/>
      <dgm:t>
        <a:bodyPr/>
        <a:lstStyle/>
        <a:p>
          <a:endParaRPr lang="es-CO"/>
        </a:p>
      </dgm:t>
    </dgm:pt>
    <dgm:pt modelId="{3357B3C2-EAD4-4232-ABD7-EA6BF03936AC}">
      <dgm:prSet/>
      <dgm:spPr/>
      <dgm:t>
        <a:bodyPr/>
        <a:lstStyle/>
        <a:p>
          <a:r>
            <a:rPr lang="es-CO" dirty="0"/>
            <a:t>Para incorporar al alumnado en la sociedad del conocimiento </a:t>
          </a:r>
        </a:p>
        <a:p>
          <a:r>
            <a:rPr lang="es-CO" dirty="0"/>
            <a:t>(OEI, 2010)</a:t>
          </a:r>
        </a:p>
      </dgm:t>
    </dgm:pt>
    <dgm:pt modelId="{1C6603E2-6FF0-434A-9798-E68447B44351}" type="parTrans" cxnId="{7A614430-AFD8-4A2A-8C24-7E80627497AA}">
      <dgm:prSet/>
      <dgm:spPr/>
      <dgm:t>
        <a:bodyPr/>
        <a:lstStyle/>
        <a:p>
          <a:endParaRPr lang="es-CO"/>
        </a:p>
      </dgm:t>
    </dgm:pt>
    <dgm:pt modelId="{0E79E9BF-BA1D-41DA-880F-1FFF8D2EBB7B}" type="sibTrans" cxnId="{7A614430-AFD8-4A2A-8C24-7E80627497AA}">
      <dgm:prSet/>
      <dgm:spPr/>
      <dgm:t>
        <a:bodyPr/>
        <a:lstStyle/>
        <a:p>
          <a:endParaRPr lang="es-CO"/>
        </a:p>
      </dgm:t>
    </dgm:pt>
    <dgm:pt modelId="{15C3CBFB-3CD9-4980-84C2-E9D9705F9AB0}">
      <dgm:prSet phldrT="[Texto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CO" sz="1200" dirty="0"/>
            <a:t>De la deontología para formar ciudadanos. </a:t>
          </a:r>
        </a:p>
        <a:p>
          <a:pPr>
            <a:buFont typeface="Symbol" panose="05050102010706020507" pitchFamily="18" charset="2"/>
            <a:buChar char=""/>
          </a:pPr>
          <a:r>
            <a:rPr lang="es-CO" sz="1200" dirty="0"/>
            <a:t>(MEN, 1996)</a:t>
          </a:r>
        </a:p>
      </dgm:t>
    </dgm:pt>
    <dgm:pt modelId="{F5D89515-8D8F-4978-9AE6-A559B30AD6EA}" type="sibTrans" cxnId="{60AF49F8-E442-4C2E-9F65-FEF468A6ADC6}">
      <dgm:prSet/>
      <dgm:spPr/>
      <dgm:t>
        <a:bodyPr/>
        <a:lstStyle/>
        <a:p>
          <a:endParaRPr lang="es-CO"/>
        </a:p>
      </dgm:t>
    </dgm:pt>
    <dgm:pt modelId="{F7956073-1198-4A3D-9136-C90125E788D9}" type="parTrans" cxnId="{60AF49F8-E442-4C2E-9F65-FEF468A6ADC6}">
      <dgm:prSet/>
      <dgm:spPr/>
      <dgm:t>
        <a:bodyPr/>
        <a:lstStyle/>
        <a:p>
          <a:endParaRPr lang="es-CO"/>
        </a:p>
      </dgm:t>
    </dgm:pt>
    <dgm:pt modelId="{AE63D0B6-FBEF-41BF-87A5-07A405144302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CO" dirty="0"/>
            <a:t>Para mostrarse de acuerdo en trabajar en comunidad, con tolerancia y respecto (MEN, 2010)</a:t>
          </a:r>
        </a:p>
      </dgm:t>
    </dgm:pt>
    <dgm:pt modelId="{4CD41A90-68BD-4506-A769-3DDD420BC490}" type="sibTrans" cxnId="{E7A06450-F960-41C7-8194-773E5A520FAF}">
      <dgm:prSet/>
      <dgm:spPr/>
      <dgm:t>
        <a:bodyPr/>
        <a:lstStyle/>
        <a:p>
          <a:endParaRPr lang="es-CO"/>
        </a:p>
      </dgm:t>
    </dgm:pt>
    <dgm:pt modelId="{B20384CD-6582-4AE9-9EBC-D01442133CDB}" type="parTrans" cxnId="{E7A06450-F960-41C7-8194-773E5A520FAF}">
      <dgm:prSet/>
      <dgm:spPr/>
      <dgm:t>
        <a:bodyPr/>
        <a:lstStyle/>
        <a:p>
          <a:endParaRPr lang="es-CO"/>
        </a:p>
      </dgm:t>
    </dgm:pt>
    <dgm:pt modelId="{1C724BE1-307B-484A-9324-02CE10AEAF01}" type="pres">
      <dgm:prSet presAssocID="{174D3B76-447C-48F0-ACE1-612F6D8CDF1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B3ED0B7-98D5-4D39-8CBE-B5E56F462CE3}" type="pres">
      <dgm:prSet presAssocID="{8B5EAEC3-6593-44F3-B462-86A88F651813}" presName="root1" presStyleCnt="0"/>
      <dgm:spPr/>
    </dgm:pt>
    <dgm:pt modelId="{E1493175-D165-4295-B878-01F70322D150}" type="pres">
      <dgm:prSet presAssocID="{8B5EAEC3-6593-44F3-B462-86A88F651813}" presName="LevelOneTextNode" presStyleLbl="node0" presStyleIdx="0" presStyleCnt="1" custScaleX="91298">
        <dgm:presLayoutVars>
          <dgm:chPref val="3"/>
        </dgm:presLayoutVars>
      </dgm:prSet>
      <dgm:spPr/>
    </dgm:pt>
    <dgm:pt modelId="{282C9EC8-2A95-460C-A483-ABE1FD584D44}" type="pres">
      <dgm:prSet presAssocID="{8B5EAEC3-6593-44F3-B462-86A88F651813}" presName="level2hierChild" presStyleCnt="0"/>
      <dgm:spPr/>
    </dgm:pt>
    <dgm:pt modelId="{5D2E4813-B3B8-4A4F-83EF-98CAAAA37934}" type="pres">
      <dgm:prSet presAssocID="{F7956073-1198-4A3D-9136-C90125E788D9}" presName="conn2-1" presStyleLbl="parChTrans1D2" presStyleIdx="0" presStyleCnt="3"/>
      <dgm:spPr/>
    </dgm:pt>
    <dgm:pt modelId="{4AAAD2F5-BCC3-4581-AF05-CE883496ABDD}" type="pres">
      <dgm:prSet presAssocID="{F7956073-1198-4A3D-9136-C90125E788D9}" presName="connTx" presStyleLbl="parChTrans1D2" presStyleIdx="0" presStyleCnt="3"/>
      <dgm:spPr/>
    </dgm:pt>
    <dgm:pt modelId="{DC417F5D-16CE-4617-8DC8-1590211F5007}" type="pres">
      <dgm:prSet presAssocID="{15C3CBFB-3CD9-4980-84C2-E9D9705F9AB0}" presName="root2" presStyleCnt="0"/>
      <dgm:spPr/>
    </dgm:pt>
    <dgm:pt modelId="{3E3F410E-9ED2-4983-9B20-DA192727FE33}" type="pres">
      <dgm:prSet presAssocID="{15C3CBFB-3CD9-4980-84C2-E9D9705F9AB0}" presName="LevelTwoTextNode" presStyleLbl="node2" presStyleIdx="0" presStyleCnt="3" custScaleY="380959">
        <dgm:presLayoutVars>
          <dgm:chPref val="3"/>
        </dgm:presLayoutVars>
      </dgm:prSet>
      <dgm:spPr/>
    </dgm:pt>
    <dgm:pt modelId="{A6ADD694-48DC-4D56-B55D-FD3BAF2E23E3}" type="pres">
      <dgm:prSet presAssocID="{15C3CBFB-3CD9-4980-84C2-E9D9705F9AB0}" presName="level3hierChild" presStyleCnt="0"/>
      <dgm:spPr/>
    </dgm:pt>
    <dgm:pt modelId="{082F3F3E-7D28-42C1-A8D7-7070D58277CB}" type="pres">
      <dgm:prSet presAssocID="{B20384CD-6582-4AE9-9EBC-D01442133CDB}" presName="conn2-1" presStyleLbl="parChTrans1D2" presStyleIdx="1" presStyleCnt="3"/>
      <dgm:spPr/>
    </dgm:pt>
    <dgm:pt modelId="{7476B2B6-F5E8-4A15-AD0C-997A347D952B}" type="pres">
      <dgm:prSet presAssocID="{B20384CD-6582-4AE9-9EBC-D01442133CDB}" presName="connTx" presStyleLbl="parChTrans1D2" presStyleIdx="1" presStyleCnt="3"/>
      <dgm:spPr/>
    </dgm:pt>
    <dgm:pt modelId="{5552C5D3-C335-4614-B2E7-60CEFA293928}" type="pres">
      <dgm:prSet presAssocID="{AE63D0B6-FBEF-41BF-87A5-07A405144302}" presName="root2" presStyleCnt="0"/>
      <dgm:spPr/>
    </dgm:pt>
    <dgm:pt modelId="{DB1FE0AE-A2E1-4BC9-8CA3-87593D75A781}" type="pres">
      <dgm:prSet presAssocID="{AE63D0B6-FBEF-41BF-87A5-07A405144302}" presName="LevelTwoTextNode" presStyleLbl="node2" presStyleIdx="1" presStyleCnt="3" custScaleY="354588">
        <dgm:presLayoutVars>
          <dgm:chPref val="3"/>
        </dgm:presLayoutVars>
      </dgm:prSet>
      <dgm:spPr/>
    </dgm:pt>
    <dgm:pt modelId="{312E8052-390F-4DEF-BF97-0297FA26976C}" type="pres">
      <dgm:prSet presAssocID="{AE63D0B6-FBEF-41BF-87A5-07A405144302}" presName="level3hierChild" presStyleCnt="0"/>
      <dgm:spPr/>
    </dgm:pt>
    <dgm:pt modelId="{E1EB0EC3-AFA7-4209-A3D6-CDECD349797B}" type="pres">
      <dgm:prSet presAssocID="{1C6603E2-6FF0-434A-9798-E68447B44351}" presName="conn2-1" presStyleLbl="parChTrans1D2" presStyleIdx="2" presStyleCnt="3"/>
      <dgm:spPr/>
    </dgm:pt>
    <dgm:pt modelId="{85112608-E7AE-478B-9C85-46B4CD9BB345}" type="pres">
      <dgm:prSet presAssocID="{1C6603E2-6FF0-434A-9798-E68447B44351}" presName="connTx" presStyleLbl="parChTrans1D2" presStyleIdx="2" presStyleCnt="3"/>
      <dgm:spPr/>
    </dgm:pt>
    <dgm:pt modelId="{9BF6B19E-FB2D-4C2A-B555-077B0A9819F7}" type="pres">
      <dgm:prSet presAssocID="{3357B3C2-EAD4-4232-ABD7-EA6BF03936AC}" presName="root2" presStyleCnt="0"/>
      <dgm:spPr/>
    </dgm:pt>
    <dgm:pt modelId="{F79DFDEA-C8DB-4494-9B8D-439127A7913B}" type="pres">
      <dgm:prSet presAssocID="{3357B3C2-EAD4-4232-ABD7-EA6BF03936AC}" presName="LevelTwoTextNode" presStyleLbl="node2" presStyleIdx="2" presStyleCnt="3" custScaleY="332301">
        <dgm:presLayoutVars>
          <dgm:chPref val="3"/>
        </dgm:presLayoutVars>
      </dgm:prSet>
      <dgm:spPr/>
    </dgm:pt>
    <dgm:pt modelId="{C61D615A-6FDF-497A-B757-21C504514B14}" type="pres">
      <dgm:prSet presAssocID="{3357B3C2-EAD4-4232-ABD7-EA6BF03936AC}" presName="level3hierChild" presStyleCnt="0"/>
      <dgm:spPr/>
    </dgm:pt>
  </dgm:ptLst>
  <dgm:cxnLst>
    <dgm:cxn modelId="{7A614430-AFD8-4A2A-8C24-7E80627497AA}" srcId="{8B5EAEC3-6593-44F3-B462-86A88F651813}" destId="{3357B3C2-EAD4-4232-ABD7-EA6BF03936AC}" srcOrd="2" destOrd="0" parTransId="{1C6603E2-6FF0-434A-9798-E68447B44351}" sibTransId="{0E79E9BF-BA1D-41DA-880F-1FFF8D2EBB7B}"/>
    <dgm:cxn modelId="{8484B339-18BB-4A6F-A851-00217F4E5B54}" type="presOf" srcId="{1C6603E2-6FF0-434A-9798-E68447B44351}" destId="{85112608-E7AE-478B-9C85-46B4CD9BB345}" srcOrd="1" destOrd="0" presId="urn:microsoft.com/office/officeart/2008/layout/HorizontalMultiLevelHierarchy"/>
    <dgm:cxn modelId="{A472894A-49EA-49FE-A10A-D5E5236EF09A}" type="presOf" srcId="{8B5EAEC3-6593-44F3-B462-86A88F651813}" destId="{E1493175-D165-4295-B878-01F70322D150}" srcOrd="0" destOrd="0" presId="urn:microsoft.com/office/officeart/2008/layout/HorizontalMultiLevelHierarchy"/>
    <dgm:cxn modelId="{DDAADD4F-0D3F-49A4-9263-6BAD51BC6AB0}" type="presOf" srcId="{3357B3C2-EAD4-4232-ABD7-EA6BF03936AC}" destId="{F79DFDEA-C8DB-4494-9B8D-439127A7913B}" srcOrd="0" destOrd="0" presId="urn:microsoft.com/office/officeart/2008/layout/HorizontalMultiLevelHierarchy"/>
    <dgm:cxn modelId="{E7A06450-F960-41C7-8194-773E5A520FAF}" srcId="{8B5EAEC3-6593-44F3-B462-86A88F651813}" destId="{AE63D0B6-FBEF-41BF-87A5-07A405144302}" srcOrd="1" destOrd="0" parTransId="{B20384CD-6582-4AE9-9EBC-D01442133CDB}" sibTransId="{4CD41A90-68BD-4506-A769-3DDD420BC490}"/>
    <dgm:cxn modelId="{D0F49F70-81FA-4174-995E-5078844ACFDA}" srcId="{174D3B76-447C-48F0-ACE1-612F6D8CDF1A}" destId="{8B5EAEC3-6593-44F3-B462-86A88F651813}" srcOrd="0" destOrd="0" parTransId="{3C666563-73C9-43D4-B84E-6826451ED379}" sibTransId="{FDAD3E04-1807-47BA-8B04-127E282C3FB1}"/>
    <dgm:cxn modelId="{F3CCD070-88D3-4FCB-86C8-3D3FFDCF689A}" type="presOf" srcId="{B20384CD-6582-4AE9-9EBC-D01442133CDB}" destId="{7476B2B6-F5E8-4A15-AD0C-997A347D952B}" srcOrd="1" destOrd="0" presId="urn:microsoft.com/office/officeart/2008/layout/HorizontalMultiLevelHierarchy"/>
    <dgm:cxn modelId="{C5ABF078-2BD9-42E9-9C64-B372228E16DB}" type="presOf" srcId="{15C3CBFB-3CD9-4980-84C2-E9D9705F9AB0}" destId="{3E3F410E-9ED2-4983-9B20-DA192727FE33}" srcOrd="0" destOrd="0" presId="urn:microsoft.com/office/officeart/2008/layout/HorizontalMultiLevelHierarchy"/>
    <dgm:cxn modelId="{2986CA82-2B33-4102-86C8-2514AAC4A4EA}" type="presOf" srcId="{174D3B76-447C-48F0-ACE1-612F6D8CDF1A}" destId="{1C724BE1-307B-484A-9324-02CE10AEAF01}" srcOrd="0" destOrd="0" presId="urn:microsoft.com/office/officeart/2008/layout/HorizontalMultiLevelHierarchy"/>
    <dgm:cxn modelId="{1DD709D2-58BA-4DF2-AF6C-41E29FB98E6F}" type="presOf" srcId="{F7956073-1198-4A3D-9136-C90125E788D9}" destId="{5D2E4813-B3B8-4A4F-83EF-98CAAAA37934}" srcOrd="0" destOrd="0" presId="urn:microsoft.com/office/officeart/2008/layout/HorizontalMultiLevelHierarchy"/>
    <dgm:cxn modelId="{4BBA71D2-5837-4595-9D2D-E99CDF41CF1B}" type="presOf" srcId="{AE63D0B6-FBEF-41BF-87A5-07A405144302}" destId="{DB1FE0AE-A2E1-4BC9-8CA3-87593D75A781}" srcOrd="0" destOrd="0" presId="urn:microsoft.com/office/officeart/2008/layout/HorizontalMultiLevelHierarchy"/>
    <dgm:cxn modelId="{F02A7FEB-C28F-453F-89AE-60F0692A0465}" type="presOf" srcId="{B20384CD-6582-4AE9-9EBC-D01442133CDB}" destId="{082F3F3E-7D28-42C1-A8D7-7070D58277CB}" srcOrd="0" destOrd="0" presId="urn:microsoft.com/office/officeart/2008/layout/HorizontalMultiLevelHierarchy"/>
    <dgm:cxn modelId="{86249AF6-3FCB-4A9A-BDD0-B6EDBABD293D}" type="presOf" srcId="{F7956073-1198-4A3D-9136-C90125E788D9}" destId="{4AAAD2F5-BCC3-4581-AF05-CE883496ABDD}" srcOrd="1" destOrd="0" presId="urn:microsoft.com/office/officeart/2008/layout/HorizontalMultiLevelHierarchy"/>
    <dgm:cxn modelId="{60AF49F8-E442-4C2E-9F65-FEF468A6ADC6}" srcId="{8B5EAEC3-6593-44F3-B462-86A88F651813}" destId="{15C3CBFB-3CD9-4980-84C2-E9D9705F9AB0}" srcOrd="0" destOrd="0" parTransId="{F7956073-1198-4A3D-9136-C90125E788D9}" sibTransId="{F5D89515-8D8F-4978-9AE6-A559B30AD6EA}"/>
    <dgm:cxn modelId="{E3EE16FA-2EA9-415C-B9D1-E6C8439991AB}" type="presOf" srcId="{1C6603E2-6FF0-434A-9798-E68447B44351}" destId="{E1EB0EC3-AFA7-4209-A3D6-CDECD349797B}" srcOrd="0" destOrd="0" presId="urn:microsoft.com/office/officeart/2008/layout/HorizontalMultiLevelHierarchy"/>
    <dgm:cxn modelId="{9FD167BC-CCE6-450F-A5B7-72428356E523}" type="presParOf" srcId="{1C724BE1-307B-484A-9324-02CE10AEAF01}" destId="{3B3ED0B7-98D5-4D39-8CBE-B5E56F462CE3}" srcOrd="0" destOrd="0" presId="urn:microsoft.com/office/officeart/2008/layout/HorizontalMultiLevelHierarchy"/>
    <dgm:cxn modelId="{6D912E88-6F37-4124-9FC8-8D07AEB49AA6}" type="presParOf" srcId="{3B3ED0B7-98D5-4D39-8CBE-B5E56F462CE3}" destId="{E1493175-D165-4295-B878-01F70322D150}" srcOrd="0" destOrd="0" presId="urn:microsoft.com/office/officeart/2008/layout/HorizontalMultiLevelHierarchy"/>
    <dgm:cxn modelId="{50D45577-84CD-4E7B-ABDB-E12EE16946C7}" type="presParOf" srcId="{3B3ED0B7-98D5-4D39-8CBE-B5E56F462CE3}" destId="{282C9EC8-2A95-460C-A483-ABE1FD584D44}" srcOrd="1" destOrd="0" presId="urn:microsoft.com/office/officeart/2008/layout/HorizontalMultiLevelHierarchy"/>
    <dgm:cxn modelId="{23953B57-DBB0-45B4-B98E-A336337891EB}" type="presParOf" srcId="{282C9EC8-2A95-460C-A483-ABE1FD584D44}" destId="{5D2E4813-B3B8-4A4F-83EF-98CAAAA37934}" srcOrd="0" destOrd="0" presId="urn:microsoft.com/office/officeart/2008/layout/HorizontalMultiLevelHierarchy"/>
    <dgm:cxn modelId="{6D00524D-747A-489A-93F9-F907222439CB}" type="presParOf" srcId="{5D2E4813-B3B8-4A4F-83EF-98CAAAA37934}" destId="{4AAAD2F5-BCC3-4581-AF05-CE883496ABDD}" srcOrd="0" destOrd="0" presId="urn:microsoft.com/office/officeart/2008/layout/HorizontalMultiLevelHierarchy"/>
    <dgm:cxn modelId="{60EEF696-6693-4206-96CD-308DC7299142}" type="presParOf" srcId="{282C9EC8-2A95-460C-A483-ABE1FD584D44}" destId="{DC417F5D-16CE-4617-8DC8-1590211F5007}" srcOrd="1" destOrd="0" presId="urn:microsoft.com/office/officeart/2008/layout/HorizontalMultiLevelHierarchy"/>
    <dgm:cxn modelId="{0B6578A4-24B4-4AE6-890E-02322C3D66B2}" type="presParOf" srcId="{DC417F5D-16CE-4617-8DC8-1590211F5007}" destId="{3E3F410E-9ED2-4983-9B20-DA192727FE33}" srcOrd="0" destOrd="0" presId="urn:microsoft.com/office/officeart/2008/layout/HorizontalMultiLevelHierarchy"/>
    <dgm:cxn modelId="{D1CFEC7C-B8DF-499E-810A-3FE9F8B061CF}" type="presParOf" srcId="{DC417F5D-16CE-4617-8DC8-1590211F5007}" destId="{A6ADD694-48DC-4D56-B55D-FD3BAF2E23E3}" srcOrd="1" destOrd="0" presId="urn:microsoft.com/office/officeart/2008/layout/HorizontalMultiLevelHierarchy"/>
    <dgm:cxn modelId="{FC988F5B-55B4-4278-9832-A9E81611B2B0}" type="presParOf" srcId="{282C9EC8-2A95-460C-A483-ABE1FD584D44}" destId="{082F3F3E-7D28-42C1-A8D7-7070D58277CB}" srcOrd="2" destOrd="0" presId="urn:microsoft.com/office/officeart/2008/layout/HorizontalMultiLevelHierarchy"/>
    <dgm:cxn modelId="{9E6D0267-C978-4948-93A2-6519EA7D88A1}" type="presParOf" srcId="{082F3F3E-7D28-42C1-A8D7-7070D58277CB}" destId="{7476B2B6-F5E8-4A15-AD0C-997A347D952B}" srcOrd="0" destOrd="0" presId="urn:microsoft.com/office/officeart/2008/layout/HorizontalMultiLevelHierarchy"/>
    <dgm:cxn modelId="{B1284128-7376-481B-82A0-A75D1DDB8CF4}" type="presParOf" srcId="{282C9EC8-2A95-460C-A483-ABE1FD584D44}" destId="{5552C5D3-C335-4614-B2E7-60CEFA293928}" srcOrd="3" destOrd="0" presId="urn:microsoft.com/office/officeart/2008/layout/HorizontalMultiLevelHierarchy"/>
    <dgm:cxn modelId="{BA8BFCEC-60F5-457F-B9CC-9EE7AB4EBD11}" type="presParOf" srcId="{5552C5D3-C335-4614-B2E7-60CEFA293928}" destId="{DB1FE0AE-A2E1-4BC9-8CA3-87593D75A781}" srcOrd="0" destOrd="0" presId="urn:microsoft.com/office/officeart/2008/layout/HorizontalMultiLevelHierarchy"/>
    <dgm:cxn modelId="{492E35A7-0E40-440E-AB55-630504501A81}" type="presParOf" srcId="{5552C5D3-C335-4614-B2E7-60CEFA293928}" destId="{312E8052-390F-4DEF-BF97-0297FA26976C}" srcOrd="1" destOrd="0" presId="urn:microsoft.com/office/officeart/2008/layout/HorizontalMultiLevelHierarchy"/>
    <dgm:cxn modelId="{681204ED-09BA-4508-8908-E6C6D1741BEC}" type="presParOf" srcId="{282C9EC8-2A95-460C-A483-ABE1FD584D44}" destId="{E1EB0EC3-AFA7-4209-A3D6-CDECD349797B}" srcOrd="4" destOrd="0" presId="urn:microsoft.com/office/officeart/2008/layout/HorizontalMultiLevelHierarchy"/>
    <dgm:cxn modelId="{4F98D1C0-A23D-4BD1-9423-48ABD8F13F5B}" type="presParOf" srcId="{E1EB0EC3-AFA7-4209-A3D6-CDECD349797B}" destId="{85112608-E7AE-478B-9C85-46B4CD9BB345}" srcOrd="0" destOrd="0" presId="urn:microsoft.com/office/officeart/2008/layout/HorizontalMultiLevelHierarchy"/>
    <dgm:cxn modelId="{7AC7794C-C674-4CE6-91C3-55BEDCA8911A}" type="presParOf" srcId="{282C9EC8-2A95-460C-A483-ABE1FD584D44}" destId="{9BF6B19E-FB2D-4C2A-B555-077B0A9819F7}" srcOrd="5" destOrd="0" presId="urn:microsoft.com/office/officeart/2008/layout/HorizontalMultiLevelHierarchy"/>
    <dgm:cxn modelId="{706EC25F-57CC-4619-9644-B9D1648DF911}" type="presParOf" srcId="{9BF6B19E-FB2D-4C2A-B555-077B0A9819F7}" destId="{F79DFDEA-C8DB-4494-9B8D-439127A7913B}" srcOrd="0" destOrd="0" presId="urn:microsoft.com/office/officeart/2008/layout/HorizontalMultiLevelHierarchy"/>
    <dgm:cxn modelId="{EB77A9F9-41C2-4E5E-9F79-66EFF95A1FD0}" type="presParOf" srcId="{9BF6B19E-FB2D-4C2A-B555-077B0A9819F7}" destId="{C61D615A-6FDF-497A-B757-21C504514B1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74D3B76-447C-48F0-ACE1-612F6D8CDF1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8B5EAEC3-6593-44F3-B462-86A88F651813}">
      <dgm:prSet phldrT="[Texto]" custT="1"/>
      <dgm:spPr/>
      <dgm:t>
        <a:bodyPr/>
        <a:lstStyle/>
        <a:p>
          <a:r>
            <a:rPr lang="es-CO" sz="1800" dirty="0"/>
            <a:t> </a:t>
          </a:r>
          <a:r>
            <a:rPr lang="es-CO" sz="2000" dirty="0"/>
            <a:t>MEDIACIONAL</a:t>
          </a:r>
        </a:p>
      </dgm:t>
    </dgm:pt>
    <dgm:pt modelId="{3C666563-73C9-43D4-B84E-6826451ED379}" type="parTrans" cxnId="{D0F49F70-81FA-4174-995E-5078844ACFDA}">
      <dgm:prSet/>
      <dgm:spPr/>
      <dgm:t>
        <a:bodyPr/>
        <a:lstStyle/>
        <a:p>
          <a:endParaRPr lang="es-CO"/>
        </a:p>
      </dgm:t>
    </dgm:pt>
    <dgm:pt modelId="{FDAD3E04-1807-47BA-8B04-127E282C3FB1}" type="sibTrans" cxnId="{D0F49F70-81FA-4174-995E-5078844ACFDA}">
      <dgm:prSet/>
      <dgm:spPr/>
      <dgm:t>
        <a:bodyPr/>
        <a:lstStyle/>
        <a:p>
          <a:endParaRPr lang="es-CO"/>
        </a:p>
      </dgm:t>
    </dgm:pt>
    <dgm:pt modelId="{3357B3C2-EAD4-4232-ABD7-EA6BF03936AC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CO" dirty="0"/>
            <a:t>De cómo usar y evaluar la pertinencia del uso de materiales y recursos tecnológicos para potenciar el aprendizaje (Godino, 2009)</a:t>
          </a:r>
        </a:p>
      </dgm:t>
    </dgm:pt>
    <dgm:pt modelId="{1C6603E2-6FF0-434A-9798-E68447B44351}" type="parTrans" cxnId="{7A614430-AFD8-4A2A-8C24-7E80627497AA}">
      <dgm:prSet/>
      <dgm:spPr/>
      <dgm:t>
        <a:bodyPr/>
        <a:lstStyle/>
        <a:p>
          <a:endParaRPr lang="es-CO"/>
        </a:p>
      </dgm:t>
    </dgm:pt>
    <dgm:pt modelId="{0E79E9BF-BA1D-41DA-880F-1FFF8D2EBB7B}" type="sibTrans" cxnId="{7A614430-AFD8-4A2A-8C24-7E80627497AA}">
      <dgm:prSet/>
      <dgm:spPr/>
      <dgm:t>
        <a:bodyPr/>
        <a:lstStyle/>
        <a:p>
          <a:endParaRPr lang="es-CO"/>
        </a:p>
      </dgm:t>
    </dgm:pt>
    <dgm:pt modelId="{A9823AFD-BA86-4CB0-8963-5D5C7497A314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CO" dirty="0"/>
            <a:t>El diseño y gestión de entornos de aprendizaje (Schoenfeld y Kilpatrick, 2008)</a:t>
          </a:r>
        </a:p>
      </dgm:t>
    </dgm:pt>
    <dgm:pt modelId="{CDD166EB-1515-4841-89E4-93637EDFF44F}" type="parTrans" cxnId="{BE396CF8-D5B2-4E99-B83A-096A16EBBD32}">
      <dgm:prSet/>
      <dgm:spPr/>
      <dgm:t>
        <a:bodyPr/>
        <a:lstStyle/>
        <a:p>
          <a:endParaRPr lang="es-CO"/>
        </a:p>
      </dgm:t>
    </dgm:pt>
    <dgm:pt modelId="{6A991021-E0B8-47A4-B2C6-A0BF15D06C2E}" type="sibTrans" cxnId="{BE396CF8-D5B2-4E99-B83A-096A16EBBD32}">
      <dgm:prSet/>
      <dgm:spPr/>
      <dgm:t>
        <a:bodyPr/>
        <a:lstStyle/>
        <a:p>
          <a:endParaRPr lang="es-CO"/>
        </a:p>
      </dgm:t>
    </dgm:pt>
    <dgm:pt modelId="{1071BE91-6C0B-40B6-91AD-BC5019D72F1C}">
      <dgm:prSet/>
      <dgm:spPr/>
      <dgm:t>
        <a:bodyPr/>
        <a:lstStyle/>
        <a:p>
          <a:r>
            <a:rPr lang="es-CO" dirty="0"/>
            <a:t>Para usar los medios y tecnologías de la información (MEN, 2010)</a:t>
          </a:r>
        </a:p>
      </dgm:t>
    </dgm:pt>
    <dgm:pt modelId="{E00E2D45-7C67-47B0-9ECF-6B1806222C7E}" type="parTrans" cxnId="{6B002E45-EB15-4BFB-B074-53716C986575}">
      <dgm:prSet/>
      <dgm:spPr/>
      <dgm:t>
        <a:bodyPr/>
        <a:lstStyle/>
        <a:p>
          <a:endParaRPr lang="es-CO"/>
        </a:p>
      </dgm:t>
    </dgm:pt>
    <dgm:pt modelId="{8391A7B1-EE6E-49E4-82F4-9C857BEB8B2F}" type="sibTrans" cxnId="{6B002E45-EB15-4BFB-B074-53716C986575}">
      <dgm:prSet/>
      <dgm:spPr/>
      <dgm:t>
        <a:bodyPr/>
        <a:lstStyle/>
        <a:p>
          <a:endParaRPr lang="es-CO"/>
        </a:p>
      </dgm:t>
    </dgm:pt>
    <dgm:pt modelId="{C18A6081-4E82-4209-92DC-88095DA1757D}" type="pres">
      <dgm:prSet presAssocID="{174D3B76-447C-48F0-ACE1-612F6D8CDF1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767354A-01F8-4AF0-8EAA-68F7A500BE5D}" type="pres">
      <dgm:prSet presAssocID="{8B5EAEC3-6593-44F3-B462-86A88F651813}" presName="root1" presStyleCnt="0"/>
      <dgm:spPr/>
    </dgm:pt>
    <dgm:pt modelId="{A2688CFB-53E8-400A-8A27-226D66502685}" type="pres">
      <dgm:prSet presAssocID="{8B5EAEC3-6593-44F3-B462-86A88F651813}" presName="LevelOneTextNode" presStyleLbl="node0" presStyleIdx="0" presStyleCnt="1" custScaleX="68352" custScaleY="90682">
        <dgm:presLayoutVars>
          <dgm:chPref val="3"/>
        </dgm:presLayoutVars>
      </dgm:prSet>
      <dgm:spPr/>
    </dgm:pt>
    <dgm:pt modelId="{088AE593-CCAC-43A4-AB96-86D49CAFB727}" type="pres">
      <dgm:prSet presAssocID="{8B5EAEC3-6593-44F3-B462-86A88F651813}" presName="level2hierChild" presStyleCnt="0"/>
      <dgm:spPr/>
    </dgm:pt>
    <dgm:pt modelId="{5875318C-782B-4C21-A3BE-EF5C0EB90226}" type="pres">
      <dgm:prSet presAssocID="{1C6603E2-6FF0-434A-9798-E68447B44351}" presName="conn2-1" presStyleLbl="parChTrans1D2" presStyleIdx="0" presStyleCnt="3"/>
      <dgm:spPr/>
    </dgm:pt>
    <dgm:pt modelId="{1BC84FC5-B0E3-4BFB-83E1-8E3797C816A8}" type="pres">
      <dgm:prSet presAssocID="{1C6603E2-6FF0-434A-9798-E68447B44351}" presName="connTx" presStyleLbl="parChTrans1D2" presStyleIdx="0" presStyleCnt="3"/>
      <dgm:spPr/>
    </dgm:pt>
    <dgm:pt modelId="{E443437A-5C04-4EDA-801F-2764EC59AF87}" type="pres">
      <dgm:prSet presAssocID="{3357B3C2-EAD4-4232-ABD7-EA6BF03936AC}" presName="root2" presStyleCnt="0"/>
      <dgm:spPr/>
    </dgm:pt>
    <dgm:pt modelId="{7DFB1BC3-98FC-4E7F-85EA-F61D3B4F7393}" type="pres">
      <dgm:prSet presAssocID="{3357B3C2-EAD4-4232-ABD7-EA6BF03936AC}" presName="LevelTwoTextNode" presStyleLbl="node2" presStyleIdx="0" presStyleCnt="3" custScaleY="375627">
        <dgm:presLayoutVars>
          <dgm:chPref val="3"/>
        </dgm:presLayoutVars>
      </dgm:prSet>
      <dgm:spPr/>
    </dgm:pt>
    <dgm:pt modelId="{EF172732-C5A6-4983-A175-7DEB5CD74367}" type="pres">
      <dgm:prSet presAssocID="{3357B3C2-EAD4-4232-ABD7-EA6BF03936AC}" presName="level3hierChild" presStyleCnt="0"/>
      <dgm:spPr/>
    </dgm:pt>
    <dgm:pt modelId="{50997369-015D-4D03-9222-22CFF822E6AE}" type="pres">
      <dgm:prSet presAssocID="{CDD166EB-1515-4841-89E4-93637EDFF44F}" presName="conn2-1" presStyleLbl="parChTrans1D2" presStyleIdx="1" presStyleCnt="3"/>
      <dgm:spPr/>
    </dgm:pt>
    <dgm:pt modelId="{1865A4E4-3905-45C8-9CF1-DE3E4F0F7377}" type="pres">
      <dgm:prSet presAssocID="{CDD166EB-1515-4841-89E4-93637EDFF44F}" presName="connTx" presStyleLbl="parChTrans1D2" presStyleIdx="1" presStyleCnt="3"/>
      <dgm:spPr/>
    </dgm:pt>
    <dgm:pt modelId="{C85FCA0A-B27B-4111-9BF1-598B9E64AE40}" type="pres">
      <dgm:prSet presAssocID="{A9823AFD-BA86-4CB0-8963-5D5C7497A314}" presName="root2" presStyleCnt="0"/>
      <dgm:spPr/>
    </dgm:pt>
    <dgm:pt modelId="{ABECB1B6-0AEB-457D-BAD1-CA03775AB25F}" type="pres">
      <dgm:prSet presAssocID="{A9823AFD-BA86-4CB0-8963-5D5C7497A314}" presName="LevelTwoTextNode" presStyleLbl="node2" presStyleIdx="1" presStyleCnt="3" custScaleY="305942">
        <dgm:presLayoutVars>
          <dgm:chPref val="3"/>
        </dgm:presLayoutVars>
      </dgm:prSet>
      <dgm:spPr/>
    </dgm:pt>
    <dgm:pt modelId="{F022A1FF-5F93-48D1-BAAE-1DD053A1CF64}" type="pres">
      <dgm:prSet presAssocID="{A9823AFD-BA86-4CB0-8963-5D5C7497A314}" presName="level3hierChild" presStyleCnt="0"/>
      <dgm:spPr/>
    </dgm:pt>
    <dgm:pt modelId="{CFABB859-81E1-4325-840B-0D589B3E55C4}" type="pres">
      <dgm:prSet presAssocID="{E00E2D45-7C67-47B0-9ECF-6B1806222C7E}" presName="conn2-1" presStyleLbl="parChTrans1D2" presStyleIdx="2" presStyleCnt="3"/>
      <dgm:spPr/>
    </dgm:pt>
    <dgm:pt modelId="{E818D0AE-03CA-4B69-9EB6-0920EBC56E5C}" type="pres">
      <dgm:prSet presAssocID="{E00E2D45-7C67-47B0-9ECF-6B1806222C7E}" presName="connTx" presStyleLbl="parChTrans1D2" presStyleIdx="2" presStyleCnt="3"/>
      <dgm:spPr/>
    </dgm:pt>
    <dgm:pt modelId="{74AC127B-5AE8-4BB8-9304-193949611920}" type="pres">
      <dgm:prSet presAssocID="{1071BE91-6C0B-40B6-91AD-BC5019D72F1C}" presName="root2" presStyleCnt="0"/>
      <dgm:spPr/>
    </dgm:pt>
    <dgm:pt modelId="{28837D2B-0EB2-4468-ADB0-2DBA8ADAD9F2}" type="pres">
      <dgm:prSet presAssocID="{1071BE91-6C0B-40B6-91AD-BC5019D72F1C}" presName="LevelTwoTextNode" presStyleLbl="node2" presStyleIdx="2" presStyleCnt="3" custScaleY="378176">
        <dgm:presLayoutVars>
          <dgm:chPref val="3"/>
        </dgm:presLayoutVars>
      </dgm:prSet>
      <dgm:spPr/>
    </dgm:pt>
    <dgm:pt modelId="{C63E9B5A-5DD3-4295-A325-9160C025199D}" type="pres">
      <dgm:prSet presAssocID="{1071BE91-6C0B-40B6-91AD-BC5019D72F1C}" presName="level3hierChild" presStyleCnt="0"/>
      <dgm:spPr/>
    </dgm:pt>
  </dgm:ptLst>
  <dgm:cxnLst>
    <dgm:cxn modelId="{7A614430-AFD8-4A2A-8C24-7E80627497AA}" srcId="{8B5EAEC3-6593-44F3-B462-86A88F651813}" destId="{3357B3C2-EAD4-4232-ABD7-EA6BF03936AC}" srcOrd="0" destOrd="0" parTransId="{1C6603E2-6FF0-434A-9798-E68447B44351}" sibTransId="{0E79E9BF-BA1D-41DA-880F-1FFF8D2EBB7B}"/>
    <dgm:cxn modelId="{70D7FB3F-B5FE-4FBD-BFC6-3420576ECAD7}" type="presOf" srcId="{E00E2D45-7C67-47B0-9ECF-6B1806222C7E}" destId="{CFABB859-81E1-4325-840B-0D589B3E55C4}" srcOrd="0" destOrd="0" presId="urn:microsoft.com/office/officeart/2008/layout/HorizontalMultiLevelHierarchy"/>
    <dgm:cxn modelId="{6B002E45-EB15-4BFB-B074-53716C986575}" srcId="{8B5EAEC3-6593-44F3-B462-86A88F651813}" destId="{1071BE91-6C0B-40B6-91AD-BC5019D72F1C}" srcOrd="2" destOrd="0" parTransId="{E00E2D45-7C67-47B0-9ECF-6B1806222C7E}" sibTransId="{8391A7B1-EE6E-49E4-82F4-9C857BEB8B2F}"/>
    <dgm:cxn modelId="{8E87484D-2474-45AE-A4EF-EFDD1B4DA30D}" type="presOf" srcId="{E00E2D45-7C67-47B0-9ECF-6B1806222C7E}" destId="{E818D0AE-03CA-4B69-9EB6-0920EBC56E5C}" srcOrd="1" destOrd="0" presId="urn:microsoft.com/office/officeart/2008/layout/HorizontalMultiLevelHierarchy"/>
    <dgm:cxn modelId="{D0F49F70-81FA-4174-995E-5078844ACFDA}" srcId="{174D3B76-447C-48F0-ACE1-612F6D8CDF1A}" destId="{8B5EAEC3-6593-44F3-B462-86A88F651813}" srcOrd="0" destOrd="0" parTransId="{3C666563-73C9-43D4-B84E-6826451ED379}" sibTransId="{FDAD3E04-1807-47BA-8B04-127E282C3FB1}"/>
    <dgm:cxn modelId="{F0046673-D7F4-480D-B030-30D807E2AB3C}" type="presOf" srcId="{3357B3C2-EAD4-4232-ABD7-EA6BF03936AC}" destId="{7DFB1BC3-98FC-4E7F-85EA-F61D3B4F7393}" srcOrd="0" destOrd="0" presId="urn:microsoft.com/office/officeart/2008/layout/HorizontalMultiLevelHierarchy"/>
    <dgm:cxn modelId="{A357DB74-3051-4CCA-A510-AC31BA09759E}" type="presOf" srcId="{1C6603E2-6FF0-434A-9798-E68447B44351}" destId="{1BC84FC5-B0E3-4BFB-83E1-8E3797C816A8}" srcOrd="1" destOrd="0" presId="urn:microsoft.com/office/officeart/2008/layout/HorizontalMultiLevelHierarchy"/>
    <dgm:cxn modelId="{9F2C6A77-02F4-4CDA-BB83-5C95A420A9E2}" type="presOf" srcId="{CDD166EB-1515-4841-89E4-93637EDFF44F}" destId="{1865A4E4-3905-45C8-9CF1-DE3E4F0F7377}" srcOrd="1" destOrd="0" presId="urn:microsoft.com/office/officeart/2008/layout/HorizontalMultiLevelHierarchy"/>
    <dgm:cxn modelId="{65032998-C05E-4577-B2E1-05999481B019}" type="presOf" srcId="{174D3B76-447C-48F0-ACE1-612F6D8CDF1A}" destId="{C18A6081-4E82-4209-92DC-88095DA1757D}" srcOrd="0" destOrd="0" presId="urn:microsoft.com/office/officeart/2008/layout/HorizontalMultiLevelHierarchy"/>
    <dgm:cxn modelId="{E3C2369B-B4A6-45FA-A6DB-149DA8A09561}" type="presOf" srcId="{1071BE91-6C0B-40B6-91AD-BC5019D72F1C}" destId="{28837D2B-0EB2-4468-ADB0-2DBA8ADAD9F2}" srcOrd="0" destOrd="0" presId="urn:microsoft.com/office/officeart/2008/layout/HorizontalMultiLevelHierarchy"/>
    <dgm:cxn modelId="{131A14A2-23BE-4439-BE0E-AD2C43635E87}" type="presOf" srcId="{A9823AFD-BA86-4CB0-8963-5D5C7497A314}" destId="{ABECB1B6-0AEB-457D-BAD1-CA03775AB25F}" srcOrd="0" destOrd="0" presId="urn:microsoft.com/office/officeart/2008/layout/HorizontalMultiLevelHierarchy"/>
    <dgm:cxn modelId="{D3464FC6-4663-45B5-B354-D39B99EBE1D2}" type="presOf" srcId="{8B5EAEC3-6593-44F3-B462-86A88F651813}" destId="{A2688CFB-53E8-400A-8A27-226D66502685}" srcOrd="0" destOrd="0" presId="urn:microsoft.com/office/officeart/2008/layout/HorizontalMultiLevelHierarchy"/>
    <dgm:cxn modelId="{C4519EC7-D7E6-4290-8150-18FCAAB4DECC}" type="presOf" srcId="{1C6603E2-6FF0-434A-9798-E68447B44351}" destId="{5875318C-782B-4C21-A3BE-EF5C0EB90226}" srcOrd="0" destOrd="0" presId="urn:microsoft.com/office/officeart/2008/layout/HorizontalMultiLevelHierarchy"/>
    <dgm:cxn modelId="{63E323EC-5F0C-489D-A7F0-8F0810EAC376}" type="presOf" srcId="{CDD166EB-1515-4841-89E4-93637EDFF44F}" destId="{50997369-015D-4D03-9222-22CFF822E6AE}" srcOrd="0" destOrd="0" presId="urn:microsoft.com/office/officeart/2008/layout/HorizontalMultiLevelHierarchy"/>
    <dgm:cxn modelId="{BE396CF8-D5B2-4E99-B83A-096A16EBBD32}" srcId="{8B5EAEC3-6593-44F3-B462-86A88F651813}" destId="{A9823AFD-BA86-4CB0-8963-5D5C7497A314}" srcOrd="1" destOrd="0" parTransId="{CDD166EB-1515-4841-89E4-93637EDFF44F}" sibTransId="{6A991021-E0B8-47A4-B2C6-A0BF15D06C2E}"/>
    <dgm:cxn modelId="{1D0E93C7-80B3-4D41-9C28-008FE3236804}" type="presParOf" srcId="{C18A6081-4E82-4209-92DC-88095DA1757D}" destId="{2767354A-01F8-4AF0-8EAA-68F7A500BE5D}" srcOrd="0" destOrd="0" presId="urn:microsoft.com/office/officeart/2008/layout/HorizontalMultiLevelHierarchy"/>
    <dgm:cxn modelId="{3BDAB723-FC11-462B-B615-E7D911DF1593}" type="presParOf" srcId="{2767354A-01F8-4AF0-8EAA-68F7A500BE5D}" destId="{A2688CFB-53E8-400A-8A27-226D66502685}" srcOrd="0" destOrd="0" presId="urn:microsoft.com/office/officeart/2008/layout/HorizontalMultiLevelHierarchy"/>
    <dgm:cxn modelId="{1BC1C1BA-3905-4841-96DC-6F2DACE41562}" type="presParOf" srcId="{2767354A-01F8-4AF0-8EAA-68F7A500BE5D}" destId="{088AE593-CCAC-43A4-AB96-86D49CAFB727}" srcOrd="1" destOrd="0" presId="urn:microsoft.com/office/officeart/2008/layout/HorizontalMultiLevelHierarchy"/>
    <dgm:cxn modelId="{C84B2D15-2B57-43D8-8BFC-AD539F7967E4}" type="presParOf" srcId="{088AE593-CCAC-43A4-AB96-86D49CAFB727}" destId="{5875318C-782B-4C21-A3BE-EF5C0EB90226}" srcOrd="0" destOrd="0" presId="urn:microsoft.com/office/officeart/2008/layout/HorizontalMultiLevelHierarchy"/>
    <dgm:cxn modelId="{0A694CC6-6F6F-45B5-9D68-E08D34717B4F}" type="presParOf" srcId="{5875318C-782B-4C21-A3BE-EF5C0EB90226}" destId="{1BC84FC5-B0E3-4BFB-83E1-8E3797C816A8}" srcOrd="0" destOrd="0" presId="urn:microsoft.com/office/officeart/2008/layout/HorizontalMultiLevelHierarchy"/>
    <dgm:cxn modelId="{B9B6E177-A4B6-4F1B-8407-A1D9B0CE0AE9}" type="presParOf" srcId="{088AE593-CCAC-43A4-AB96-86D49CAFB727}" destId="{E443437A-5C04-4EDA-801F-2764EC59AF87}" srcOrd="1" destOrd="0" presId="urn:microsoft.com/office/officeart/2008/layout/HorizontalMultiLevelHierarchy"/>
    <dgm:cxn modelId="{CC341AC6-D857-4D13-B7B7-EED8D40AD833}" type="presParOf" srcId="{E443437A-5C04-4EDA-801F-2764EC59AF87}" destId="{7DFB1BC3-98FC-4E7F-85EA-F61D3B4F7393}" srcOrd="0" destOrd="0" presId="urn:microsoft.com/office/officeart/2008/layout/HorizontalMultiLevelHierarchy"/>
    <dgm:cxn modelId="{3178ABB1-0E32-4E9B-9AB9-8877150EB1B3}" type="presParOf" srcId="{E443437A-5C04-4EDA-801F-2764EC59AF87}" destId="{EF172732-C5A6-4983-A175-7DEB5CD74367}" srcOrd="1" destOrd="0" presId="urn:microsoft.com/office/officeart/2008/layout/HorizontalMultiLevelHierarchy"/>
    <dgm:cxn modelId="{AC812622-7C32-4CFD-B8A1-54CC3345A2D2}" type="presParOf" srcId="{088AE593-CCAC-43A4-AB96-86D49CAFB727}" destId="{50997369-015D-4D03-9222-22CFF822E6AE}" srcOrd="2" destOrd="0" presId="urn:microsoft.com/office/officeart/2008/layout/HorizontalMultiLevelHierarchy"/>
    <dgm:cxn modelId="{B28F928F-41E5-4027-8E15-3FC6C569A1BE}" type="presParOf" srcId="{50997369-015D-4D03-9222-22CFF822E6AE}" destId="{1865A4E4-3905-45C8-9CF1-DE3E4F0F7377}" srcOrd="0" destOrd="0" presId="urn:microsoft.com/office/officeart/2008/layout/HorizontalMultiLevelHierarchy"/>
    <dgm:cxn modelId="{2EFE0ADD-60D6-4EFE-A778-DAD5E0EBDB56}" type="presParOf" srcId="{088AE593-CCAC-43A4-AB96-86D49CAFB727}" destId="{C85FCA0A-B27B-4111-9BF1-598B9E64AE40}" srcOrd="3" destOrd="0" presId="urn:microsoft.com/office/officeart/2008/layout/HorizontalMultiLevelHierarchy"/>
    <dgm:cxn modelId="{29F2128A-E171-4D19-A40A-56144EA503DD}" type="presParOf" srcId="{C85FCA0A-B27B-4111-9BF1-598B9E64AE40}" destId="{ABECB1B6-0AEB-457D-BAD1-CA03775AB25F}" srcOrd="0" destOrd="0" presId="urn:microsoft.com/office/officeart/2008/layout/HorizontalMultiLevelHierarchy"/>
    <dgm:cxn modelId="{D9E55C3D-9171-4DC8-B0FB-9F46A466E582}" type="presParOf" srcId="{C85FCA0A-B27B-4111-9BF1-598B9E64AE40}" destId="{F022A1FF-5F93-48D1-BAAE-1DD053A1CF64}" srcOrd="1" destOrd="0" presId="urn:microsoft.com/office/officeart/2008/layout/HorizontalMultiLevelHierarchy"/>
    <dgm:cxn modelId="{6C493ED1-0B1F-470B-B4BD-D63E6C5E0D06}" type="presParOf" srcId="{088AE593-CCAC-43A4-AB96-86D49CAFB727}" destId="{CFABB859-81E1-4325-840B-0D589B3E55C4}" srcOrd="4" destOrd="0" presId="urn:microsoft.com/office/officeart/2008/layout/HorizontalMultiLevelHierarchy"/>
    <dgm:cxn modelId="{BF4424DB-8AE5-44DC-AAEA-2949A44A1464}" type="presParOf" srcId="{CFABB859-81E1-4325-840B-0D589B3E55C4}" destId="{E818D0AE-03CA-4B69-9EB6-0920EBC56E5C}" srcOrd="0" destOrd="0" presId="urn:microsoft.com/office/officeart/2008/layout/HorizontalMultiLevelHierarchy"/>
    <dgm:cxn modelId="{840575B4-7907-4E2F-A4E9-2B5B3396EB2A}" type="presParOf" srcId="{088AE593-CCAC-43A4-AB96-86D49CAFB727}" destId="{74AC127B-5AE8-4BB8-9304-193949611920}" srcOrd="5" destOrd="0" presId="urn:microsoft.com/office/officeart/2008/layout/HorizontalMultiLevelHierarchy"/>
    <dgm:cxn modelId="{88909290-96F1-4B18-9F2A-4E947372AFC3}" type="presParOf" srcId="{74AC127B-5AE8-4BB8-9304-193949611920}" destId="{28837D2B-0EB2-4468-ADB0-2DBA8ADAD9F2}" srcOrd="0" destOrd="0" presId="urn:microsoft.com/office/officeart/2008/layout/HorizontalMultiLevelHierarchy"/>
    <dgm:cxn modelId="{1282B7CC-71CA-4B93-A203-3B2DDCD73530}" type="presParOf" srcId="{74AC127B-5AE8-4BB8-9304-193949611920}" destId="{C63E9B5A-5DD3-4295-A325-9160C025199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25DEF0-B9B0-4249-9FE1-066EF9745EFC}">
      <dsp:nvSpPr>
        <dsp:cNvPr id="0" name=""/>
        <dsp:cNvSpPr/>
      </dsp:nvSpPr>
      <dsp:spPr>
        <a:xfrm>
          <a:off x="936649" y="0"/>
          <a:ext cx="6482080" cy="40513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E6453A-49B1-4581-A51B-96FACA47EC88}">
      <dsp:nvSpPr>
        <dsp:cNvPr id="0" name=""/>
        <dsp:cNvSpPr/>
      </dsp:nvSpPr>
      <dsp:spPr>
        <a:xfrm>
          <a:off x="1759873" y="2796207"/>
          <a:ext cx="168534" cy="168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30BA2A-9A08-430A-98C4-5595EF71C745}">
      <dsp:nvSpPr>
        <dsp:cNvPr id="0" name=""/>
        <dsp:cNvSpPr/>
      </dsp:nvSpPr>
      <dsp:spPr>
        <a:xfrm>
          <a:off x="1844140" y="2880474"/>
          <a:ext cx="1510324" cy="1170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03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kern="1200" dirty="0"/>
            <a:t>Describir los programas</a:t>
          </a:r>
        </a:p>
      </dsp:txBody>
      <dsp:txXfrm>
        <a:off x="1844140" y="2880474"/>
        <a:ext cx="1510324" cy="1170825"/>
      </dsp:txXfrm>
    </dsp:sp>
    <dsp:sp modelId="{2E51C032-DEFC-49F3-ADB2-AAC4E6D8139F}">
      <dsp:nvSpPr>
        <dsp:cNvPr id="0" name=""/>
        <dsp:cNvSpPr/>
      </dsp:nvSpPr>
      <dsp:spPr>
        <a:xfrm>
          <a:off x="3247511" y="1695063"/>
          <a:ext cx="304657" cy="3046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C2BD0D-22E3-4A10-9895-2BC3CCD3CCE2}">
      <dsp:nvSpPr>
        <dsp:cNvPr id="0" name=""/>
        <dsp:cNvSpPr/>
      </dsp:nvSpPr>
      <dsp:spPr>
        <a:xfrm>
          <a:off x="3399839" y="1847392"/>
          <a:ext cx="1555699" cy="2203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432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kern="1200" dirty="0"/>
            <a:t>Analizar la normatividad y documentos teóricos </a:t>
          </a:r>
        </a:p>
      </dsp:txBody>
      <dsp:txXfrm>
        <a:off x="3399839" y="1847392"/>
        <a:ext cx="1555699" cy="2203907"/>
      </dsp:txXfrm>
    </dsp:sp>
    <dsp:sp modelId="{BA195B85-6604-4B8C-A339-FEAA9F40DE58}">
      <dsp:nvSpPr>
        <dsp:cNvPr id="0" name=""/>
        <dsp:cNvSpPr/>
      </dsp:nvSpPr>
      <dsp:spPr>
        <a:xfrm>
          <a:off x="5036565" y="1024978"/>
          <a:ext cx="421335" cy="4213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F68AD7-7DFF-4E94-A21E-FEAFEB03DD60}">
      <dsp:nvSpPr>
        <dsp:cNvPr id="0" name=""/>
        <dsp:cNvSpPr/>
      </dsp:nvSpPr>
      <dsp:spPr>
        <a:xfrm>
          <a:off x="5247232" y="1235646"/>
          <a:ext cx="1555699" cy="2815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257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kern="1200" dirty="0"/>
            <a:t>Proponer elementos de reflexión </a:t>
          </a:r>
        </a:p>
      </dsp:txBody>
      <dsp:txXfrm>
        <a:off x="5247232" y="1235646"/>
        <a:ext cx="1555699" cy="281565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441FF-BF1B-4BEE-BA4A-60EFE3CBF79E}">
      <dsp:nvSpPr>
        <dsp:cNvPr id="0" name=""/>
        <dsp:cNvSpPr/>
      </dsp:nvSpPr>
      <dsp:spPr>
        <a:xfrm>
          <a:off x="391924" y="2748211"/>
          <a:ext cx="260996" cy="21960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0498" y="0"/>
              </a:lnTo>
              <a:lnTo>
                <a:pt x="130498" y="2196084"/>
              </a:lnTo>
              <a:lnTo>
                <a:pt x="260996" y="21960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800" kern="1200"/>
        </a:p>
      </dsp:txBody>
      <dsp:txXfrm>
        <a:off x="467134" y="3790964"/>
        <a:ext cx="110576" cy="110576"/>
      </dsp:txXfrm>
    </dsp:sp>
    <dsp:sp modelId="{F9550092-382D-406A-866C-F7BE87B140D3}">
      <dsp:nvSpPr>
        <dsp:cNvPr id="0" name=""/>
        <dsp:cNvSpPr/>
      </dsp:nvSpPr>
      <dsp:spPr>
        <a:xfrm>
          <a:off x="391924" y="2748211"/>
          <a:ext cx="260996" cy="1109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0498" y="0"/>
              </a:lnTo>
              <a:lnTo>
                <a:pt x="130498" y="1109550"/>
              </a:lnTo>
              <a:lnTo>
                <a:pt x="260996" y="11095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493927" y="3274490"/>
        <a:ext cx="56991" cy="56991"/>
      </dsp:txXfrm>
    </dsp:sp>
    <dsp:sp modelId="{6BD1F669-AECD-4EC6-8BC8-F04FA4355F66}">
      <dsp:nvSpPr>
        <dsp:cNvPr id="0" name=""/>
        <dsp:cNvSpPr/>
      </dsp:nvSpPr>
      <dsp:spPr>
        <a:xfrm>
          <a:off x="391924" y="2702491"/>
          <a:ext cx="2609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0498" y="45720"/>
              </a:lnTo>
              <a:lnTo>
                <a:pt x="130498" y="133682"/>
              </a:lnTo>
              <a:lnTo>
                <a:pt x="260996" y="1336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515537" y="2741325"/>
        <a:ext cx="13771" cy="13771"/>
      </dsp:txXfrm>
    </dsp:sp>
    <dsp:sp modelId="{8816353E-79B8-4504-BE4E-D3CCE68C2634}">
      <dsp:nvSpPr>
        <dsp:cNvPr id="0" name=""/>
        <dsp:cNvSpPr/>
      </dsp:nvSpPr>
      <dsp:spPr>
        <a:xfrm>
          <a:off x="391924" y="1781192"/>
          <a:ext cx="260996" cy="967018"/>
        </a:xfrm>
        <a:custGeom>
          <a:avLst/>
          <a:gdLst/>
          <a:ahLst/>
          <a:cxnLst/>
          <a:rect l="0" t="0" r="0" b="0"/>
          <a:pathLst>
            <a:path>
              <a:moveTo>
                <a:pt x="0" y="967018"/>
              </a:moveTo>
              <a:lnTo>
                <a:pt x="130498" y="967018"/>
              </a:lnTo>
              <a:lnTo>
                <a:pt x="130498" y="0"/>
              </a:lnTo>
              <a:lnTo>
                <a:pt x="26099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497382" y="2239660"/>
        <a:ext cx="50081" cy="50081"/>
      </dsp:txXfrm>
    </dsp:sp>
    <dsp:sp modelId="{5B2EDEA9-3F10-4DE7-A785-3253EC0407D6}">
      <dsp:nvSpPr>
        <dsp:cNvPr id="0" name=""/>
        <dsp:cNvSpPr/>
      </dsp:nvSpPr>
      <dsp:spPr>
        <a:xfrm>
          <a:off x="391924" y="606694"/>
          <a:ext cx="260996" cy="2141516"/>
        </a:xfrm>
        <a:custGeom>
          <a:avLst/>
          <a:gdLst/>
          <a:ahLst/>
          <a:cxnLst/>
          <a:rect l="0" t="0" r="0" b="0"/>
          <a:pathLst>
            <a:path>
              <a:moveTo>
                <a:pt x="0" y="2141516"/>
              </a:moveTo>
              <a:lnTo>
                <a:pt x="130498" y="2141516"/>
              </a:lnTo>
              <a:lnTo>
                <a:pt x="130498" y="0"/>
              </a:lnTo>
              <a:lnTo>
                <a:pt x="26099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800" kern="1200"/>
        </a:p>
      </dsp:txBody>
      <dsp:txXfrm>
        <a:off x="468488" y="1623518"/>
        <a:ext cx="107868" cy="107868"/>
      </dsp:txXfrm>
    </dsp:sp>
    <dsp:sp modelId="{5CA21690-7274-4D58-AFE4-2A3FF0CEA2C7}">
      <dsp:nvSpPr>
        <dsp:cNvPr id="0" name=""/>
        <dsp:cNvSpPr/>
      </dsp:nvSpPr>
      <dsp:spPr>
        <a:xfrm rot="16200000">
          <a:off x="-935491" y="2598534"/>
          <a:ext cx="2355478" cy="2993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 </a:t>
          </a:r>
          <a:r>
            <a:rPr lang="es-CO" sz="2000" kern="1200" dirty="0"/>
            <a:t>INTERACCIONAL</a:t>
          </a:r>
        </a:p>
      </dsp:txBody>
      <dsp:txXfrm>
        <a:off x="-935491" y="2598534"/>
        <a:ext cx="2355478" cy="299353"/>
      </dsp:txXfrm>
    </dsp:sp>
    <dsp:sp modelId="{2BE20863-5582-4B0D-A2D1-0F09AAA140EB}">
      <dsp:nvSpPr>
        <dsp:cNvPr id="0" name=""/>
        <dsp:cNvSpPr/>
      </dsp:nvSpPr>
      <dsp:spPr>
        <a:xfrm>
          <a:off x="652920" y="5709"/>
          <a:ext cx="1304981" cy="12019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800" kern="1200" dirty="0"/>
            <a:t>Para prever, implementar y evaluar secuencias de interacciones entre el profesor y los estudiantes (Godino, 2009).</a:t>
          </a:r>
        </a:p>
      </dsp:txBody>
      <dsp:txXfrm>
        <a:off x="652920" y="5709"/>
        <a:ext cx="1304981" cy="1201971"/>
      </dsp:txXfrm>
    </dsp:sp>
    <dsp:sp modelId="{C6B0466C-6760-45D1-AB82-014A57B22EF1}">
      <dsp:nvSpPr>
        <dsp:cNvPr id="0" name=""/>
        <dsp:cNvSpPr/>
      </dsp:nvSpPr>
      <dsp:spPr>
        <a:xfrm>
          <a:off x="652920" y="1307145"/>
          <a:ext cx="1304981" cy="9480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800" kern="1200" dirty="0"/>
            <a:t>Para comunicarse de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800" kern="1200" dirty="0"/>
            <a:t> manera efectiva y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800" kern="1200" dirty="0"/>
            <a:t>por diferentes medios,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800" kern="1200" dirty="0"/>
            <a:t> en la lengua </a:t>
          </a:r>
          <a:r>
            <a:rPr lang="es-CO" sz="800" kern="1200" dirty="0" err="1"/>
            <a:t>matern</a:t>
          </a:r>
          <a:endParaRPr lang="es-CO" sz="800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800" kern="1200" dirty="0"/>
            <a:t>a y extranjera. (MEN, 2010).</a:t>
          </a:r>
        </a:p>
      </dsp:txBody>
      <dsp:txXfrm>
        <a:off x="652920" y="1307145"/>
        <a:ext cx="1304981" cy="948092"/>
      </dsp:txXfrm>
    </dsp:sp>
    <dsp:sp modelId="{2FE526A7-64A4-4106-B209-4B9D3A789755}">
      <dsp:nvSpPr>
        <dsp:cNvPr id="0" name=""/>
        <dsp:cNvSpPr/>
      </dsp:nvSpPr>
      <dsp:spPr>
        <a:xfrm>
          <a:off x="652920" y="2354703"/>
          <a:ext cx="1304981" cy="9629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800" kern="1200" dirty="0"/>
            <a:t>De los estudiantes como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800" kern="1200" dirty="0"/>
            <a:t> personas que aprenden,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800" kern="1200" dirty="0"/>
            <a:t> para utilizar un lenguaje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800" kern="1200" dirty="0"/>
            <a:t> apropiado para el nivel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800" kern="1200" dirty="0"/>
            <a:t>y estudiantes a cargo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800" kern="1200" dirty="0"/>
            <a:t> (Schoenfeld y Kilpatrick, 2008</a:t>
          </a:r>
          <a:r>
            <a:rPr lang="es-CO" sz="400" kern="1200" dirty="0"/>
            <a:t>).</a:t>
          </a:r>
        </a:p>
      </dsp:txBody>
      <dsp:txXfrm>
        <a:off x="652920" y="2354703"/>
        <a:ext cx="1304981" cy="962940"/>
      </dsp:txXfrm>
    </dsp:sp>
    <dsp:sp modelId="{1F1AED48-623F-42B6-8EB1-B6F54B7C7553}">
      <dsp:nvSpPr>
        <dsp:cNvPr id="0" name=""/>
        <dsp:cNvSpPr/>
      </dsp:nvSpPr>
      <dsp:spPr>
        <a:xfrm>
          <a:off x="652920" y="3417109"/>
          <a:ext cx="1304981" cy="8813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800" kern="1200" dirty="0"/>
            <a:t>Para desarrollar normas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800" kern="1200" dirty="0"/>
            <a:t> de clase que apoyen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800" kern="1200" dirty="0"/>
            <a:t> el discurso del profesor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800" kern="1200" dirty="0"/>
            <a:t>(Schoenfeld y Kilpatrick, 2008).</a:t>
          </a:r>
        </a:p>
      </dsp:txBody>
      <dsp:txXfrm>
        <a:off x="652920" y="3417109"/>
        <a:ext cx="1304981" cy="881303"/>
      </dsp:txXfrm>
    </dsp:sp>
    <dsp:sp modelId="{AA2BC21D-CA43-4145-A460-CC3513D49FAE}">
      <dsp:nvSpPr>
        <dsp:cNvPr id="0" name=""/>
        <dsp:cNvSpPr/>
      </dsp:nvSpPr>
      <dsp:spPr>
        <a:xfrm>
          <a:off x="652920" y="4397878"/>
          <a:ext cx="1304981" cy="10928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800" kern="1200" dirty="0"/>
            <a:t>Para construir relaciones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800" kern="1200" dirty="0"/>
            <a:t>entre profesor y estudiante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800" kern="1200" dirty="0"/>
            <a:t> para que este último colabore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800" kern="1200" dirty="0"/>
            <a:t> de manera significativa en </a:t>
          </a:r>
          <a:r>
            <a:rPr lang="es-CO" sz="800" kern="1200" dirty="0" err="1"/>
            <a:t>clas</a:t>
          </a:r>
          <a:endParaRPr lang="es-CO" sz="800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800" kern="1200" dirty="0"/>
            <a:t>e (Schoenfeld y Kilpatrick, 2008).</a:t>
          </a:r>
        </a:p>
      </dsp:txBody>
      <dsp:txXfrm>
        <a:off x="652920" y="4397878"/>
        <a:ext cx="1304981" cy="109283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466BE-4D85-41D0-8A16-57B7590BCD45}">
      <dsp:nvSpPr>
        <dsp:cNvPr id="0" name=""/>
        <dsp:cNvSpPr/>
      </dsp:nvSpPr>
      <dsp:spPr>
        <a:xfrm>
          <a:off x="492593" y="2960604"/>
          <a:ext cx="258490" cy="176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9245" y="0"/>
              </a:lnTo>
              <a:lnTo>
                <a:pt x="129245" y="1765338"/>
              </a:lnTo>
              <a:lnTo>
                <a:pt x="258490" y="17653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/>
        </a:p>
      </dsp:txBody>
      <dsp:txXfrm>
        <a:off x="577234" y="3798669"/>
        <a:ext cx="89208" cy="89208"/>
      </dsp:txXfrm>
    </dsp:sp>
    <dsp:sp modelId="{8D78D8CC-4142-4A77-91A9-7326463C9E9B}">
      <dsp:nvSpPr>
        <dsp:cNvPr id="0" name=""/>
        <dsp:cNvSpPr/>
      </dsp:nvSpPr>
      <dsp:spPr>
        <a:xfrm>
          <a:off x="492593" y="2960604"/>
          <a:ext cx="258490" cy="3545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9245" y="0"/>
              </a:lnTo>
              <a:lnTo>
                <a:pt x="129245" y="354561"/>
              </a:lnTo>
              <a:lnTo>
                <a:pt x="258490" y="3545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610868" y="3126915"/>
        <a:ext cx="21939" cy="21939"/>
      </dsp:txXfrm>
    </dsp:sp>
    <dsp:sp modelId="{735D1C9A-8D78-4049-AC56-C0CCF0FA9AD0}">
      <dsp:nvSpPr>
        <dsp:cNvPr id="0" name=""/>
        <dsp:cNvSpPr/>
      </dsp:nvSpPr>
      <dsp:spPr>
        <a:xfrm>
          <a:off x="492593" y="2310582"/>
          <a:ext cx="258490" cy="650022"/>
        </a:xfrm>
        <a:custGeom>
          <a:avLst/>
          <a:gdLst/>
          <a:ahLst/>
          <a:cxnLst/>
          <a:rect l="0" t="0" r="0" b="0"/>
          <a:pathLst>
            <a:path>
              <a:moveTo>
                <a:pt x="0" y="650022"/>
              </a:moveTo>
              <a:lnTo>
                <a:pt x="129245" y="650022"/>
              </a:lnTo>
              <a:lnTo>
                <a:pt x="129245" y="0"/>
              </a:lnTo>
              <a:lnTo>
                <a:pt x="25849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604350" y="2618105"/>
        <a:ext cx="34976" cy="34976"/>
      </dsp:txXfrm>
    </dsp:sp>
    <dsp:sp modelId="{0674CE26-9A57-4F25-8D15-9E5FB20450A4}">
      <dsp:nvSpPr>
        <dsp:cNvPr id="0" name=""/>
        <dsp:cNvSpPr/>
      </dsp:nvSpPr>
      <dsp:spPr>
        <a:xfrm>
          <a:off x="492593" y="1463687"/>
          <a:ext cx="258490" cy="1496917"/>
        </a:xfrm>
        <a:custGeom>
          <a:avLst/>
          <a:gdLst/>
          <a:ahLst/>
          <a:cxnLst/>
          <a:rect l="0" t="0" r="0" b="0"/>
          <a:pathLst>
            <a:path>
              <a:moveTo>
                <a:pt x="0" y="1496917"/>
              </a:moveTo>
              <a:lnTo>
                <a:pt x="129245" y="1496917"/>
              </a:lnTo>
              <a:lnTo>
                <a:pt x="129245" y="0"/>
              </a:lnTo>
              <a:lnTo>
                <a:pt x="25849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583861" y="2174169"/>
        <a:ext cx="75953" cy="75953"/>
      </dsp:txXfrm>
    </dsp:sp>
    <dsp:sp modelId="{F04D0BCA-AE33-4461-9D14-605E35276C4F}">
      <dsp:nvSpPr>
        <dsp:cNvPr id="0" name=""/>
        <dsp:cNvSpPr/>
      </dsp:nvSpPr>
      <dsp:spPr>
        <a:xfrm>
          <a:off x="492593" y="490539"/>
          <a:ext cx="258490" cy="2470065"/>
        </a:xfrm>
        <a:custGeom>
          <a:avLst/>
          <a:gdLst/>
          <a:ahLst/>
          <a:cxnLst/>
          <a:rect l="0" t="0" r="0" b="0"/>
          <a:pathLst>
            <a:path>
              <a:moveTo>
                <a:pt x="0" y="2470065"/>
              </a:moveTo>
              <a:lnTo>
                <a:pt x="129245" y="2470065"/>
              </a:lnTo>
              <a:lnTo>
                <a:pt x="129245" y="0"/>
              </a:lnTo>
              <a:lnTo>
                <a:pt x="25849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900" kern="1200"/>
        </a:p>
      </dsp:txBody>
      <dsp:txXfrm>
        <a:off x="559749" y="1663483"/>
        <a:ext cx="124177" cy="124177"/>
      </dsp:txXfrm>
    </dsp:sp>
    <dsp:sp modelId="{367895DA-C5C1-4A0B-8AEB-4E3E4923321E}">
      <dsp:nvSpPr>
        <dsp:cNvPr id="0" name=""/>
        <dsp:cNvSpPr/>
      </dsp:nvSpPr>
      <dsp:spPr>
        <a:xfrm rot="16200000">
          <a:off x="-662926" y="2849403"/>
          <a:ext cx="2088638" cy="2224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 ECOLÓGICA</a:t>
          </a:r>
        </a:p>
      </dsp:txBody>
      <dsp:txXfrm>
        <a:off x="-662926" y="2849403"/>
        <a:ext cx="2088638" cy="222401"/>
      </dsp:txXfrm>
    </dsp:sp>
    <dsp:sp modelId="{B866FBAC-8584-46F7-81BD-E2194742DEBD}">
      <dsp:nvSpPr>
        <dsp:cNvPr id="0" name=""/>
        <dsp:cNvSpPr/>
      </dsp:nvSpPr>
      <dsp:spPr>
        <a:xfrm>
          <a:off x="751083" y="4097"/>
          <a:ext cx="1301639" cy="9728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200" kern="1200" dirty="0"/>
            <a:t>Sobre resolución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200" kern="1200" dirty="0"/>
            <a:t>n de problemas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200" kern="1200" dirty="0"/>
            <a:t> (MEN, 1994).</a:t>
          </a:r>
        </a:p>
      </dsp:txBody>
      <dsp:txXfrm>
        <a:off x="751083" y="4097"/>
        <a:ext cx="1301639" cy="972884"/>
      </dsp:txXfrm>
    </dsp:sp>
    <dsp:sp modelId="{BF370BEB-8E0F-47F5-B56F-9D13D4A79835}">
      <dsp:nvSpPr>
        <dsp:cNvPr id="0" name=""/>
        <dsp:cNvSpPr/>
      </dsp:nvSpPr>
      <dsp:spPr>
        <a:xfrm>
          <a:off x="751083" y="1076191"/>
          <a:ext cx="1301639" cy="7749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200" kern="1200" dirty="0"/>
            <a:t>De las relaciones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200" kern="1200" dirty="0"/>
            <a:t> del currículo</a:t>
          </a:r>
        </a:p>
      </dsp:txBody>
      <dsp:txXfrm>
        <a:off x="751083" y="1076191"/>
        <a:ext cx="1301639" cy="774991"/>
      </dsp:txXfrm>
    </dsp:sp>
    <dsp:sp modelId="{4E9291B7-006C-4524-A15D-9AF8CD4D89A3}">
      <dsp:nvSpPr>
        <dsp:cNvPr id="0" name=""/>
        <dsp:cNvSpPr/>
      </dsp:nvSpPr>
      <dsp:spPr>
        <a:xfrm>
          <a:off x="751083" y="1950393"/>
          <a:ext cx="1301639" cy="7203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050" kern="1200" dirty="0"/>
            <a:t>Del entorno social,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050" kern="1200" dirty="0"/>
            <a:t>político y económico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050" kern="1200" dirty="0"/>
            <a:t> (Godino, 2009)</a:t>
          </a:r>
        </a:p>
      </dsp:txBody>
      <dsp:txXfrm>
        <a:off x="751083" y="1950393"/>
        <a:ext cx="1301639" cy="720378"/>
      </dsp:txXfrm>
    </dsp:sp>
    <dsp:sp modelId="{E2E6EC95-9D34-442D-B108-933F127F9745}">
      <dsp:nvSpPr>
        <dsp:cNvPr id="0" name=""/>
        <dsp:cNvSpPr/>
      </dsp:nvSpPr>
      <dsp:spPr>
        <a:xfrm>
          <a:off x="751083" y="2769981"/>
          <a:ext cx="1301639" cy="10903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200" kern="1200" dirty="0"/>
            <a:t>De la pedagogía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200" kern="1200" dirty="0"/>
            <a:t> acorde al contexto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200" kern="1200" dirty="0"/>
            <a:t> (MEN,1996)</a:t>
          </a:r>
        </a:p>
      </dsp:txBody>
      <dsp:txXfrm>
        <a:off x="751083" y="2769981"/>
        <a:ext cx="1301639" cy="1090369"/>
      </dsp:txXfrm>
    </dsp:sp>
    <dsp:sp modelId="{CBA52C36-84E1-42BF-B739-E6D96083A35C}">
      <dsp:nvSpPr>
        <dsp:cNvPr id="0" name=""/>
        <dsp:cNvSpPr/>
      </dsp:nvSpPr>
      <dsp:spPr>
        <a:xfrm>
          <a:off x="751083" y="3959561"/>
          <a:ext cx="1301639" cy="15327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200" kern="1200" dirty="0"/>
            <a:t>Para enseñar en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200" kern="1200" dirty="0"/>
            <a:t> la diversidad 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200" kern="1200" dirty="0"/>
            <a:t>e contextos, culturas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200" kern="1200" dirty="0"/>
            <a:t> y alumnos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200" kern="1200" dirty="0"/>
            <a:t> (OEI, 2010)</a:t>
          </a:r>
        </a:p>
      </dsp:txBody>
      <dsp:txXfrm>
        <a:off x="751083" y="3959561"/>
        <a:ext cx="1301639" cy="153276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1ADCC-EFD5-40EB-86DC-0BF8ADA10F2D}">
      <dsp:nvSpPr>
        <dsp:cNvPr id="0" name=""/>
        <dsp:cNvSpPr/>
      </dsp:nvSpPr>
      <dsp:spPr>
        <a:xfrm>
          <a:off x="3274443" y="0"/>
          <a:ext cx="2182962" cy="1433220"/>
        </a:xfrm>
        <a:prstGeom prst="trapezoid">
          <a:avLst>
            <a:gd name="adj" fmla="val 7615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4300" kern="1200" dirty="0">
              <a:solidFill>
                <a:schemeClr val="bg1"/>
              </a:solidFill>
            </a:rPr>
            <a:t>33</a:t>
          </a:r>
        </a:p>
      </dsp:txBody>
      <dsp:txXfrm>
        <a:off x="3274443" y="0"/>
        <a:ext cx="2182962" cy="1433220"/>
      </dsp:txXfrm>
    </dsp:sp>
    <dsp:sp modelId="{F3144D50-5E07-4DCF-B518-63389548E8FD}">
      <dsp:nvSpPr>
        <dsp:cNvPr id="0" name=""/>
        <dsp:cNvSpPr/>
      </dsp:nvSpPr>
      <dsp:spPr>
        <a:xfrm>
          <a:off x="2182962" y="1433220"/>
          <a:ext cx="4365924" cy="1433220"/>
        </a:xfrm>
        <a:prstGeom prst="trapezoid">
          <a:avLst>
            <a:gd name="adj" fmla="val 76156"/>
          </a:avLst>
        </a:prstGeom>
        <a:solidFill>
          <a:schemeClr val="accent2">
            <a:hueOff val="635930"/>
            <a:satOff val="-14509"/>
            <a:lumOff val="53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4100" kern="1200" dirty="0">
              <a:solidFill>
                <a:schemeClr val="bg1"/>
              </a:solidFill>
            </a:rPr>
            <a:t>46</a:t>
          </a:r>
        </a:p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4100" kern="1200" dirty="0">
              <a:solidFill>
                <a:schemeClr val="bg1"/>
              </a:solidFill>
            </a:rPr>
            <a:t>Programas</a:t>
          </a:r>
        </a:p>
      </dsp:txBody>
      <dsp:txXfrm>
        <a:off x="2946999" y="1433220"/>
        <a:ext cx="2837850" cy="1433220"/>
      </dsp:txXfrm>
    </dsp:sp>
    <dsp:sp modelId="{330346D4-7554-4D87-9D59-B15B70180288}">
      <dsp:nvSpPr>
        <dsp:cNvPr id="0" name=""/>
        <dsp:cNvSpPr/>
      </dsp:nvSpPr>
      <dsp:spPr>
        <a:xfrm>
          <a:off x="1091481" y="2866440"/>
          <a:ext cx="6548886" cy="1433220"/>
        </a:xfrm>
        <a:prstGeom prst="trapezoid">
          <a:avLst>
            <a:gd name="adj" fmla="val 76156"/>
          </a:avLst>
        </a:prstGeom>
        <a:solidFill>
          <a:schemeClr val="accent2">
            <a:hueOff val="1271860"/>
            <a:satOff val="-29019"/>
            <a:lumOff val="107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4100" kern="1200" dirty="0">
              <a:solidFill>
                <a:schemeClr val="bg1"/>
              </a:solidFill>
            </a:rPr>
            <a:t>72</a:t>
          </a:r>
        </a:p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4100" kern="1200" dirty="0">
              <a:solidFill>
                <a:schemeClr val="bg1"/>
              </a:solidFill>
            </a:rPr>
            <a:t>Matemáticas</a:t>
          </a:r>
        </a:p>
      </dsp:txBody>
      <dsp:txXfrm>
        <a:off x="2237536" y="2866440"/>
        <a:ext cx="4256776" cy="1433220"/>
      </dsp:txXfrm>
    </dsp:sp>
    <dsp:sp modelId="{CC1E67CD-4E8F-4B2B-A770-D71E43652768}">
      <dsp:nvSpPr>
        <dsp:cNvPr id="0" name=""/>
        <dsp:cNvSpPr/>
      </dsp:nvSpPr>
      <dsp:spPr>
        <a:xfrm>
          <a:off x="0" y="4299660"/>
          <a:ext cx="8731849" cy="1433220"/>
        </a:xfrm>
        <a:prstGeom prst="trapezoid">
          <a:avLst>
            <a:gd name="adj" fmla="val 76156"/>
          </a:avLst>
        </a:prstGeom>
        <a:solidFill>
          <a:schemeClr val="accent2">
            <a:hueOff val="1907790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4100" kern="1200" dirty="0">
              <a:solidFill>
                <a:schemeClr val="bg1"/>
              </a:solidFill>
            </a:rPr>
            <a:t>485 Licenciaturas</a:t>
          </a:r>
        </a:p>
      </dsp:txBody>
      <dsp:txXfrm>
        <a:off x="1528073" y="4299660"/>
        <a:ext cx="5675701" cy="14332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01616-4B25-4E85-A4BC-C5D5B1BFBCE1}">
      <dsp:nvSpPr>
        <dsp:cNvPr id="0" name=""/>
        <dsp:cNvSpPr/>
      </dsp:nvSpPr>
      <dsp:spPr>
        <a:xfrm rot="3682794">
          <a:off x="835373" y="3512425"/>
          <a:ext cx="903401" cy="66093"/>
        </a:xfrm>
        <a:custGeom>
          <a:avLst/>
          <a:gdLst/>
          <a:ahLst/>
          <a:cxnLst/>
          <a:rect l="0" t="0" r="0" b="0"/>
          <a:pathLst>
            <a:path>
              <a:moveTo>
                <a:pt x="0" y="33046"/>
              </a:moveTo>
              <a:lnTo>
                <a:pt x="903401" y="330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67D3E9-A729-41B7-B28E-04D85773E48F}">
      <dsp:nvSpPr>
        <dsp:cNvPr id="0" name=""/>
        <dsp:cNvSpPr/>
      </dsp:nvSpPr>
      <dsp:spPr>
        <a:xfrm rot="1312586">
          <a:off x="1332042" y="2861209"/>
          <a:ext cx="644798" cy="66093"/>
        </a:xfrm>
        <a:custGeom>
          <a:avLst/>
          <a:gdLst/>
          <a:ahLst/>
          <a:cxnLst/>
          <a:rect l="0" t="0" r="0" b="0"/>
          <a:pathLst>
            <a:path>
              <a:moveTo>
                <a:pt x="0" y="33046"/>
              </a:moveTo>
              <a:lnTo>
                <a:pt x="644798" y="330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9518C6-E001-460C-AC46-2194A4498E62}">
      <dsp:nvSpPr>
        <dsp:cNvPr id="0" name=""/>
        <dsp:cNvSpPr/>
      </dsp:nvSpPr>
      <dsp:spPr>
        <a:xfrm rot="20278732">
          <a:off x="1333722" y="2125610"/>
          <a:ext cx="590383" cy="66093"/>
        </a:xfrm>
        <a:custGeom>
          <a:avLst/>
          <a:gdLst/>
          <a:ahLst/>
          <a:cxnLst/>
          <a:rect l="0" t="0" r="0" b="0"/>
          <a:pathLst>
            <a:path>
              <a:moveTo>
                <a:pt x="0" y="33046"/>
              </a:moveTo>
              <a:lnTo>
                <a:pt x="590383" y="330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AA4613-2379-4D19-B39B-7C1C2281F4D5}">
      <dsp:nvSpPr>
        <dsp:cNvPr id="0" name=""/>
        <dsp:cNvSpPr/>
      </dsp:nvSpPr>
      <dsp:spPr>
        <a:xfrm rot="17917206">
          <a:off x="835373" y="1466787"/>
          <a:ext cx="903401" cy="66093"/>
        </a:xfrm>
        <a:custGeom>
          <a:avLst/>
          <a:gdLst/>
          <a:ahLst/>
          <a:cxnLst/>
          <a:rect l="0" t="0" r="0" b="0"/>
          <a:pathLst>
            <a:path>
              <a:moveTo>
                <a:pt x="0" y="33046"/>
              </a:moveTo>
              <a:lnTo>
                <a:pt x="903401" y="330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4DDEFD-8B53-4D0B-AE4E-9548F4CC323F}">
      <dsp:nvSpPr>
        <dsp:cNvPr id="0" name=""/>
        <dsp:cNvSpPr/>
      </dsp:nvSpPr>
      <dsp:spPr>
        <a:xfrm>
          <a:off x="210482" y="1984385"/>
          <a:ext cx="1036934" cy="107653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F47C34-3988-4476-B369-81015467E3A9}">
      <dsp:nvSpPr>
        <dsp:cNvPr id="0" name=""/>
        <dsp:cNvSpPr/>
      </dsp:nvSpPr>
      <dsp:spPr>
        <a:xfrm>
          <a:off x="1223746" y="95245"/>
          <a:ext cx="1073672" cy="10736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 err="1"/>
            <a:t>Conc</a:t>
          </a:r>
          <a:r>
            <a:rPr lang="es-CO" sz="1200" kern="1200" dirty="0"/>
            <a:t>. Especifico</a:t>
          </a:r>
        </a:p>
      </dsp:txBody>
      <dsp:txXfrm>
        <a:off x="1380982" y="252481"/>
        <a:ext cx="759200" cy="759200"/>
      </dsp:txXfrm>
    </dsp:sp>
    <dsp:sp modelId="{C49ADD83-C55A-4887-8093-8E3FB3B87B90}">
      <dsp:nvSpPr>
        <dsp:cNvPr id="0" name=""/>
        <dsp:cNvSpPr/>
      </dsp:nvSpPr>
      <dsp:spPr>
        <a:xfrm>
          <a:off x="1852269" y="1293820"/>
          <a:ext cx="1175231" cy="10736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/>
            <a:t>Materiales y el contexto</a:t>
          </a:r>
        </a:p>
      </dsp:txBody>
      <dsp:txXfrm>
        <a:off x="2024378" y="1451056"/>
        <a:ext cx="831013" cy="759200"/>
      </dsp:txXfrm>
    </dsp:sp>
    <dsp:sp modelId="{8AE623F6-3BE6-4404-AE2A-D47DEFFCD30D}">
      <dsp:nvSpPr>
        <dsp:cNvPr id="0" name=""/>
        <dsp:cNvSpPr/>
      </dsp:nvSpPr>
      <dsp:spPr>
        <a:xfrm>
          <a:off x="1914817" y="2677814"/>
          <a:ext cx="1075154" cy="10736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Fenómenos socio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culturales </a:t>
          </a:r>
        </a:p>
      </dsp:txBody>
      <dsp:txXfrm>
        <a:off x="2072270" y="2835050"/>
        <a:ext cx="760248" cy="759200"/>
      </dsp:txXfrm>
    </dsp:sp>
    <dsp:sp modelId="{01D312D2-E066-4B07-8E23-421F9990B951}">
      <dsp:nvSpPr>
        <dsp:cNvPr id="0" name=""/>
        <dsp:cNvSpPr/>
      </dsp:nvSpPr>
      <dsp:spPr>
        <a:xfrm>
          <a:off x="1223746" y="3876388"/>
          <a:ext cx="1073672" cy="10736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/>
            <a:t>Práctica</a:t>
          </a:r>
        </a:p>
      </dsp:txBody>
      <dsp:txXfrm>
        <a:off x="1380982" y="4033624"/>
        <a:ext cx="759200" cy="7592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01616-4B25-4E85-A4BC-C5D5B1BFBCE1}">
      <dsp:nvSpPr>
        <dsp:cNvPr id="0" name=""/>
        <dsp:cNvSpPr/>
      </dsp:nvSpPr>
      <dsp:spPr>
        <a:xfrm rot="2535732">
          <a:off x="1483446" y="3334167"/>
          <a:ext cx="607774" cy="68027"/>
        </a:xfrm>
        <a:custGeom>
          <a:avLst/>
          <a:gdLst/>
          <a:ahLst/>
          <a:cxnLst/>
          <a:rect l="0" t="0" r="0" b="0"/>
          <a:pathLst>
            <a:path>
              <a:moveTo>
                <a:pt x="0" y="34013"/>
              </a:moveTo>
              <a:lnTo>
                <a:pt x="607774" y="340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9518C6-E001-460C-AC46-2194A4498E62}">
      <dsp:nvSpPr>
        <dsp:cNvPr id="0" name=""/>
        <dsp:cNvSpPr/>
      </dsp:nvSpPr>
      <dsp:spPr>
        <a:xfrm>
          <a:off x="1562434" y="2488639"/>
          <a:ext cx="686134" cy="68027"/>
        </a:xfrm>
        <a:custGeom>
          <a:avLst/>
          <a:gdLst/>
          <a:ahLst/>
          <a:cxnLst/>
          <a:rect l="0" t="0" r="0" b="0"/>
          <a:pathLst>
            <a:path>
              <a:moveTo>
                <a:pt x="0" y="34013"/>
              </a:moveTo>
              <a:lnTo>
                <a:pt x="686134" y="340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AA4613-2379-4D19-B39B-7C1C2281F4D5}">
      <dsp:nvSpPr>
        <dsp:cNvPr id="0" name=""/>
        <dsp:cNvSpPr/>
      </dsp:nvSpPr>
      <dsp:spPr>
        <a:xfrm rot="19064268">
          <a:off x="1483446" y="1643111"/>
          <a:ext cx="607774" cy="68027"/>
        </a:xfrm>
        <a:custGeom>
          <a:avLst/>
          <a:gdLst/>
          <a:ahLst/>
          <a:cxnLst/>
          <a:rect l="0" t="0" r="0" b="0"/>
          <a:pathLst>
            <a:path>
              <a:moveTo>
                <a:pt x="0" y="34013"/>
              </a:moveTo>
              <a:lnTo>
                <a:pt x="607774" y="340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4DDEFD-8B53-4D0B-AE4E-9548F4CC323F}">
      <dsp:nvSpPr>
        <dsp:cNvPr id="0" name=""/>
        <dsp:cNvSpPr/>
      </dsp:nvSpPr>
      <dsp:spPr>
        <a:xfrm>
          <a:off x="301665" y="1940196"/>
          <a:ext cx="1110424" cy="116491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F47C34-3988-4476-B369-81015467E3A9}">
      <dsp:nvSpPr>
        <dsp:cNvPr id="0" name=""/>
        <dsp:cNvSpPr/>
      </dsp:nvSpPr>
      <dsp:spPr>
        <a:xfrm>
          <a:off x="1865569" y="529030"/>
          <a:ext cx="1128502" cy="11285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50" kern="1200" dirty="0"/>
            <a:t>Matemáticas profundidad y amplitud </a:t>
          </a:r>
        </a:p>
      </dsp:txBody>
      <dsp:txXfrm>
        <a:off x="2030834" y="694295"/>
        <a:ext cx="797972" cy="797972"/>
      </dsp:txXfrm>
    </dsp:sp>
    <dsp:sp modelId="{5F1B20B4-4CE4-4E59-81D4-9113C80A70D1}">
      <dsp:nvSpPr>
        <dsp:cNvPr id="0" name=""/>
        <dsp:cNvSpPr/>
      </dsp:nvSpPr>
      <dsp:spPr>
        <a:xfrm>
          <a:off x="3106922" y="529030"/>
          <a:ext cx="1692753" cy="1128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/>
            <a:t>Explicaciones alternativas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/>
            <a:t>Epistemología</a:t>
          </a:r>
        </a:p>
      </dsp:txBody>
      <dsp:txXfrm>
        <a:off x="3106922" y="529030"/>
        <a:ext cx="1692753" cy="1128502"/>
      </dsp:txXfrm>
    </dsp:sp>
    <dsp:sp modelId="{C49ADD83-C55A-4887-8093-8E3FB3B87B90}">
      <dsp:nvSpPr>
        <dsp:cNvPr id="0" name=""/>
        <dsp:cNvSpPr/>
      </dsp:nvSpPr>
      <dsp:spPr>
        <a:xfrm>
          <a:off x="2248568" y="1958402"/>
          <a:ext cx="1128502" cy="11285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Estudiantes</a:t>
          </a:r>
        </a:p>
      </dsp:txBody>
      <dsp:txXfrm>
        <a:off x="2413833" y="2123667"/>
        <a:ext cx="797972" cy="797972"/>
      </dsp:txXfrm>
    </dsp:sp>
    <dsp:sp modelId="{ADE6E8EF-9D11-4211-9E56-CE177AA25385}">
      <dsp:nvSpPr>
        <dsp:cNvPr id="0" name=""/>
        <dsp:cNvSpPr/>
      </dsp:nvSpPr>
      <dsp:spPr>
        <a:xfrm>
          <a:off x="3489921" y="1958402"/>
          <a:ext cx="1692753" cy="1128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/>
            <a:t>Humanos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/>
            <a:t>Lenguaje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/>
            <a:t>Entorno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/>
            <a:t>Acuerdos</a:t>
          </a:r>
        </a:p>
      </dsp:txBody>
      <dsp:txXfrm>
        <a:off x="3489921" y="1958402"/>
        <a:ext cx="1692753" cy="1128502"/>
      </dsp:txXfrm>
    </dsp:sp>
    <dsp:sp modelId="{01D312D2-E066-4B07-8E23-421F9990B951}">
      <dsp:nvSpPr>
        <dsp:cNvPr id="0" name=""/>
        <dsp:cNvSpPr/>
      </dsp:nvSpPr>
      <dsp:spPr>
        <a:xfrm>
          <a:off x="1865569" y="3387774"/>
          <a:ext cx="1128502" cy="11285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Práctica</a:t>
          </a:r>
        </a:p>
      </dsp:txBody>
      <dsp:txXfrm>
        <a:off x="2030834" y="3553039"/>
        <a:ext cx="797972" cy="797972"/>
      </dsp:txXfrm>
    </dsp:sp>
    <dsp:sp modelId="{A42F4001-3853-46E3-9FEA-A6F58B0F016A}">
      <dsp:nvSpPr>
        <dsp:cNvPr id="0" name=""/>
        <dsp:cNvSpPr/>
      </dsp:nvSpPr>
      <dsp:spPr>
        <a:xfrm>
          <a:off x="3106922" y="3387774"/>
          <a:ext cx="1692753" cy="1128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/>
            <a:t>Metas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/>
            <a:t>Fortalezas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/>
            <a:t>Mejoras</a:t>
          </a:r>
        </a:p>
      </dsp:txBody>
      <dsp:txXfrm>
        <a:off x="3106922" y="3387774"/>
        <a:ext cx="1692753" cy="11285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01616-4B25-4E85-A4BC-C5D5B1BFBCE1}">
      <dsp:nvSpPr>
        <dsp:cNvPr id="0" name=""/>
        <dsp:cNvSpPr/>
      </dsp:nvSpPr>
      <dsp:spPr>
        <a:xfrm rot="2610525">
          <a:off x="1259672" y="3114852"/>
          <a:ext cx="465808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465808" y="326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9518C6-E001-460C-AC46-2194A4498E62}">
      <dsp:nvSpPr>
        <dsp:cNvPr id="0" name=""/>
        <dsp:cNvSpPr/>
      </dsp:nvSpPr>
      <dsp:spPr>
        <a:xfrm>
          <a:off x="1323658" y="2344898"/>
          <a:ext cx="440558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440558" y="326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AA4613-2379-4D19-B39B-7C1C2281F4D5}">
      <dsp:nvSpPr>
        <dsp:cNvPr id="0" name=""/>
        <dsp:cNvSpPr/>
      </dsp:nvSpPr>
      <dsp:spPr>
        <a:xfrm rot="19006015">
          <a:off x="1261211" y="1583548"/>
          <a:ext cx="460136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460136" y="326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4DDEFD-8B53-4D0B-AE4E-9548F4CC323F}">
      <dsp:nvSpPr>
        <dsp:cNvPr id="0" name=""/>
        <dsp:cNvSpPr/>
      </dsp:nvSpPr>
      <dsp:spPr>
        <a:xfrm>
          <a:off x="80862" y="1817529"/>
          <a:ext cx="1201199" cy="111995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F47C34-3988-4476-B369-81015467E3A9}">
      <dsp:nvSpPr>
        <dsp:cNvPr id="0" name=""/>
        <dsp:cNvSpPr/>
      </dsp:nvSpPr>
      <dsp:spPr>
        <a:xfrm>
          <a:off x="1400716" y="483466"/>
          <a:ext cx="1419729" cy="1100906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/>
            <a:t>Reflexión epistemológica</a:t>
          </a:r>
        </a:p>
      </dsp:txBody>
      <dsp:txXfrm>
        <a:off x="1454457" y="537207"/>
        <a:ext cx="1312247" cy="993424"/>
      </dsp:txXfrm>
    </dsp:sp>
    <dsp:sp modelId="{C49ADD83-C55A-4887-8093-8E3FB3B87B90}">
      <dsp:nvSpPr>
        <dsp:cNvPr id="0" name=""/>
        <dsp:cNvSpPr/>
      </dsp:nvSpPr>
      <dsp:spPr>
        <a:xfrm>
          <a:off x="1764216" y="1827052"/>
          <a:ext cx="1419729" cy="1100906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/>
            <a:t>Análisis de las transformaciones</a:t>
          </a:r>
        </a:p>
      </dsp:txBody>
      <dsp:txXfrm>
        <a:off x="1817957" y="1880793"/>
        <a:ext cx="1312247" cy="993424"/>
      </dsp:txXfrm>
    </dsp:sp>
    <dsp:sp modelId="{01D312D2-E066-4B07-8E23-421F9990B951}">
      <dsp:nvSpPr>
        <dsp:cNvPr id="0" name=""/>
        <dsp:cNvSpPr/>
      </dsp:nvSpPr>
      <dsp:spPr>
        <a:xfrm>
          <a:off x="1400716" y="3183650"/>
          <a:ext cx="1419729" cy="1100906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/>
            <a:t>Dificultades, errores y obstáculos </a:t>
          </a:r>
        </a:p>
      </dsp:txBody>
      <dsp:txXfrm>
        <a:off x="1454457" y="3237391"/>
        <a:ext cx="1312247" cy="9934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3C693-416A-404B-8F0E-030CA79722EB}">
      <dsp:nvSpPr>
        <dsp:cNvPr id="0" name=""/>
        <dsp:cNvSpPr/>
      </dsp:nvSpPr>
      <dsp:spPr>
        <a:xfrm>
          <a:off x="2511017" y="2178028"/>
          <a:ext cx="1539010" cy="9969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100" kern="1200" dirty="0"/>
            <a:t>Aprovechar las ideas de los alumnos</a:t>
          </a:r>
        </a:p>
      </dsp:txBody>
      <dsp:txXfrm>
        <a:off x="2994619" y="2449160"/>
        <a:ext cx="1033509" cy="703899"/>
      </dsp:txXfrm>
    </dsp:sp>
    <dsp:sp modelId="{32D8E60F-9698-475C-9A2B-D3EDE43AAB7B}">
      <dsp:nvSpPr>
        <dsp:cNvPr id="0" name=""/>
        <dsp:cNvSpPr/>
      </dsp:nvSpPr>
      <dsp:spPr>
        <a:xfrm>
          <a:off x="0" y="2178028"/>
          <a:ext cx="1539010" cy="9969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100" kern="1200" dirty="0"/>
            <a:t>Secuencia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100" kern="1200" dirty="0"/>
            <a:t>Conexiones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1100" kern="1200" dirty="0"/>
        </a:p>
      </dsp:txBody>
      <dsp:txXfrm>
        <a:off x="21899" y="2449160"/>
        <a:ext cx="1033509" cy="703899"/>
      </dsp:txXfrm>
    </dsp:sp>
    <dsp:sp modelId="{87E275E6-E0E1-4AC2-B5BB-755DE1011D9D}">
      <dsp:nvSpPr>
        <dsp:cNvPr id="0" name=""/>
        <dsp:cNvSpPr/>
      </dsp:nvSpPr>
      <dsp:spPr>
        <a:xfrm>
          <a:off x="2511017" y="59552"/>
          <a:ext cx="1539010" cy="9969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/>
            <a:t>Ejemplos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/>
            <a:t>Gráficas</a:t>
          </a:r>
        </a:p>
      </dsp:txBody>
      <dsp:txXfrm>
        <a:off x="2994619" y="81451"/>
        <a:ext cx="1033509" cy="703899"/>
      </dsp:txXfrm>
    </dsp:sp>
    <dsp:sp modelId="{03347D96-8912-432A-A9E8-BA3AD4F27169}">
      <dsp:nvSpPr>
        <dsp:cNvPr id="0" name=""/>
        <dsp:cNvSpPr/>
      </dsp:nvSpPr>
      <dsp:spPr>
        <a:xfrm>
          <a:off x="0" y="59552"/>
          <a:ext cx="1539010" cy="9969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200" kern="1200" dirty="0"/>
            <a:t>Materiales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200" kern="1200" dirty="0"/>
            <a:t>Errores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200" kern="1200" dirty="0"/>
            <a:t>Lenguaje</a:t>
          </a:r>
        </a:p>
      </dsp:txBody>
      <dsp:txXfrm>
        <a:off x="21899" y="81451"/>
        <a:ext cx="1033509" cy="703899"/>
      </dsp:txXfrm>
    </dsp:sp>
    <dsp:sp modelId="{38A9ED7E-38C6-46FF-B499-9346969E8E61}">
      <dsp:nvSpPr>
        <dsp:cNvPr id="0" name=""/>
        <dsp:cNvSpPr/>
      </dsp:nvSpPr>
      <dsp:spPr>
        <a:xfrm>
          <a:off x="644889" y="237130"/>
          <a:ext cx="1348970" cy="134897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effectLst/>
            </a:rPr>
            <a:t>Fundamenta</a:t>
          </a:r>
          <a:endParaRPr lang="es-CO" sz="800" kern="1200" dirty="0"/>
        </a:p>
      </dsp:txBody>
      <dsp:txXfrm>
        <a:off x="1039993" y="632234"/>
        <a:ext cx="953866" cy="953866"/>
      </dsp:txXfrm>
    </dsp:sp>
    <dsp:sp modelId="{A2E1BB07-1F80-4049-9436-06CA855E4362}">
      <dsp:nvSpPr>
        <dsp:cNvPr id="0" name=""/>
        <dsp:cNvSpPr/>
      </dsp:nvSpPr>
      <dsp:spPr>
        <a:xfrm rot="5400000">
          <a:off x="2056168" y="237130"/>
          <a:ext cx="1348970" cy="134897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effectLst/>
            </a:rPr>
            <a:t>Transforma</a:t>
          </a:r>
          <a:endParaRPr lang="es-CO" sz="900" kern="1200" dirty="0"/>
        </a:p>
      </dsp:txBody>
      <dsp:txXfrm rot="-5400000">
        <a:off x="2056168" y="632234"/>
        <a:ext cx="953866" cy="953866"/>
      </dsp:txXfrm>
    </dsp:sp>
    <dsp:sp modelId="{9A158598-9A7E-413E-A0BB-45B77BB34D02}">
      <dsp:nvSpPr>
        <dsp:cNvPr id="0" name=""/>
        <dsp:cNvSpPr/>
      </dsp:nvSpPr>
      <dsp:spPr>
        <a:xfrm rot="10800000">
          <a:off x="2056168" y="1648409"/>
          <a:ext cx="1348970" cy="134897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>
              <a:effectLst/>
            </a:rPr>
            <a:t>Contingencia</a:t>
          </a:r>
          <a:endParaRPr lang="es-CO" sz="1000" kern="1200" dirty="0"/>
        </a:p>
      </dsp:txBody>
      <dsp:txXfrm rot="10800000">
        <a:off x="2056168" y="1648409"/>
        <a:ext cx="953866" cy="953866"/>
      </dsp:txXfrm>
    </dsp:sp>
    <dsp:sp modelId="{1488ECA4-28C2-4106-BCED-6D3353993BD7}">
      <dsp:nvSpPr>
        <dsp:cNvPr id="0" name=""/>
        <dsp:cNvSpPr/>
      </dsp:nvSpPr>
      <dsp:spPr>
        <a:xfrm rot="16200000">
          <a:off x="644889" y="1648409"/>
          <a:ext cx="1348970" cy="134897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effectLst/>
            </a:rPr>
            <a:t>Conexión</a:t>
          </a:r>
          <a:endParaRPr lang="es-CO" sz="1000" kern="1200" dirty="0"/>
        </a:p>
      </dsp:txBody>
      <dsp:txXfrm rot="5400000">
        <a:off x="1039993" y="1648409"/>
        <a:ext cx="953866" cy="953866"/>
      </dsp:txXfrm>
    </dsp:sp>
    <dsp:sp modelId="{F6F19495-13DB-424A-BF94-F328D48D49B5}">
      <dsp:nvSpPr>
        <dsp:cNvPr id="0" name=""/>
        <dsp:cNvSpPr/>
      </dsp:nvSpPr>
      <dsp:spPr>
        <a:xfrm>
          <a:off x="1792137" y="1336868"/>
          <a:ext cx="465753" cy="40500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08B49-87C7-459D-AE2B-2AEAEE4884E3}">
      <dsp:nvSpPr>
        <dsp:cNvPr id="0" name=""/>
        <dsp:cNvSpPr/>
      </dsp:nvSpPr>
      <dsp:spPr>
        <a:xfrm rot="10800000">
          <a:off x="1792137" y="1492639"/>
          <a:ext cx="465753" cy="40500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D7FC62-69E7-4766-9346-1291BDF04486}">
      <dsp:nvSpPr>
        <dsp:cNvPr id="0" name=""/>
        <dsp:cNvSpPr/>
      </dsp:nvSpPr>
      <dsp:spPr>
        <a:xfrm>
          <a:off x="339541" y="3325619"/>
          <a:ext cx="263665" cy="20622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1832" y="0"/>
              </a:lnTo>
              <a:lnTo>
                <a:pt x="131832" y="2062213"/>
              </a:lnTo>
              <a:lnTo>
                <a:pt x="263665" y="20622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700" kern="1200"/>
        </a:p>
      </dsp:txBody>
      <dsp:txXfrm>
        <a:off x="419398" y="4304750"/>
        <a:ext cx="103950" cy="103950"/>
      </dsp:txXfrm>
    </dsp:sp>
    <dsp:sp modelId="{0ABC0ECF-A4A7-41D9-99C7-02D156A8B141}">
      <dsp:nvSpPr>
        <dsp:cNvPr id="0" name=""/>
        <dsp:cNvSpPr/>
      </dsp:nvSpPr>
      <dsp:spPr>
        <a:xfrm>
          <a:off x="339541" y="3325619"/>
          <a:ext cx="263665" cy="1114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1832" y="0"/>
              </a:lnTo>
              <a:lnTo>
                <a:pt x="131832" y="1114179"/>
              </a:lnTo>
              <a:lnTo>
                <a:pt x="263665" y="11141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442750" y="3854084"/>
        <a:ext cx="57247" cy="57247"/>
      </dsp:txXfrm>
    </dsp:sp>
    <dsp:sp modelId="{B0BE2578-9B97-44DC-93C9-24B5FDA634E1}">
      <dsp:nvSpPr>
        <dsp:cNvPr id="0" name=""/>
        <dsp:cNvSpPr/>
      </dsp:nvSpPr>
      <dsp:spPr>
        <a:xfrm>
          <a:off x="339541" y="3279899"/>
          <a:ext cx="2636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1832" y="45720"/>
              </a:lnTo>
              <a:lnTo>
                <a:pt x="131832" y="133334"/>
              </a:lnTo>
              <a:lnTo>
                <a:pt x="263665" y="1333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464427" y="3318672"/>
        <a:ext cx="13892" cy="13892"/>
      </dsp:txXfrm>
    </dsp:sp>
    <dsp:sp modelId="{DE7AC336-B16B-4DF1-BF9D-415661649E22}">
      <dsp:nvSpPr>
        <dsp:cNvPr id="0" name=""/>
        <dsp:cNvSpPr/>
      </dsp:nvSpPr>
      <dsp:spPr>
        <a:xfrm>
          <a:off x="339541" y="2281200"/>
          <a:ext cx="263665" cy="1044418"/>
        </a:xfrm>
        <a:custGeom>
          <a:avLst/>
          <a:gdLst/>
          <a:ahLst/>
          <a:cxnLst/>
          <a:rect l="0" t="0" r="0" b="0"/>
          <a:pathLst>
            <a:path>
              <a:moveTo>
                <a:pt x="0" y="1044418"/>
              </a:moveTo>
              <a:lnTo>
                <a:pt x="131832" y="1044418"/>
              </a:lnTo>
              <a:lnTo>
                <a:pt x="131832" y="0"/>
              </a:lnTo>
              <a:lnTo>
                <a:pt x="26366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444444" y="2776479"/>
        <a:ext cx="53859" cy="53859"/>
      </dsp:txXfrm>
    </dsp:sp>
    <dsp:sp modelId="{61C04D30-1B4F-4243-B2A3-DC002329DDF4}">
      <dsp:nvSpPr>
        <dsp:cNvPr id="0" name=""/>
        <dsp:cNvSpPr/>
      </dsp:nvSpPr>
      <dsp:spPr>
        <a:xfrm>
          <a:off x="339541" y="1245551"/>
          <a:ext cx="263665" cy="2080067"/>
        </a:xfrm>
        <a:custGeom>
          <a:avLst/>
          <a:gdLst/>
          <a:ahLst/>
          <a:cxnLst/>
          <a:rect l="0" t="0" r="0" b="0"/>
          <a:pathLst>
            <a:path>
              <a:moveTo>
                <a:pt x="0" y="2080067"/>
              </a:moveTo>
              <a:lnTo>
                <a:pt x="131832" y="2080067"/>
              </a:lnTo>
              <a:lnTo>
                <a:pt x="131832" y="0"/>
              </a:lnTo>
              <a:lnTo>
                <a:pt x="26366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700" kern="1200"/>
        </a:p>
      </dsp:txBody>
      <dsp:txXfrm>
        <a:off x="418956" y="2233167"/>
        <a:ext cx="104835" cy="104835"/>
      </dsp:txXfrm>
    </dsp:sp>
    <dsp:sp modelId="{CF26B045-D15E-43AE-8170-BE1E43420BE3}">
      <dsp:nvSpPr>
        <dsp:cNvPr id="0" name=""/>
        <dsp:cNvSpPr/>
      </dsp:nvSpPr>
      <dsp:spPr>
        <a:xfrm rot="16200000">
          <a:off x="-887071" y="3156714"/>
          <a:ext cx="2115416" cy="3378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000" kern="1200" dirty="0"/>
            <a:t> </a:t>
          </a:r>
          <a:r>
            <a:rPr lang="es-CO" sz="2000" kern="1200" dirty="0"/>
            <a:t>EPISTÉMICA</a:t>
          </a:r>
          <a:endParaRPr lang="es-CO" sz="3000" kern="1200" dirty="0"/>
        </a:p>
      </dsp:txBody>
      <dsp:txXfrm>
        <a:off x="-887071" y="3156714"/>
        <a:ext cx="2115416" cy="337809"/>
      </dsp:txXfrm>
    </dsp:sp>
    <dsp:sp modelId="{E5C64CC9-D195-406E-9445-AB218BE89E68}">
      <dsp:nvSpPr>
        <dsp:cNvPr id="0" name=""/>
        <dsp:cNvSpPr/>
      </dsp:nvSpPr>
      <dsp:spPr>
        <a:xfrm>
          <a:off x="603206" y="774981"/>
          <a:ext cx="1285936" cy="94114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De un área de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 conocimiento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 específica (MEN, 1996)</a:t>
          </a:r>
        </a:p>
      </dsp:txBody>
      <dsp:txXfrm>
        <a:off x="603206" y="774981"/>
        <a:ext cx="1285936" cy="941141"/>
      </dsp:txXfrm>
    </dsp:sp>
    <dsp:sp modelId="{0EB1E217-0625-4E76-B52C-FBBE8E3A1375}">
      <dsp:nvSpPr>
        <dsp:cNvPr id="0" name=""/>
        <dsp:cNvSpPr/>
      </dsp:nvSpPr>
      <dsp:spPr>
        <a:xfrm>
          <a:off x="603206" y="1816604"/>
          <a:ext cx="1318327" cy="9291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Procesos y conceptos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 fundamentales de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las matemáticas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(MEN, 2010) </a:t>
          </a:r>
        </a:p>
      </dsp:txBody>
      <dsp:txXfrm>
        <a:off x="603206" y="1816604"/>
        <a:ext cx="1318327" cy="929191"/>
      </dsp:txXfrm>
    </dsp:sp>
    <dsp:sp modelId="{8B5C18B2-55E1-4C88-8400-3B6B35848F5D}">
      <dsp:nvSpPr>
        <dsp:cNvPr id="0" name=""/>
        <dsp:cNvSpPr/>
      </dsp:nvSpPr>
      <dsp:spPr>
        <a:xfrm>
          <a:off x="603206" y="2846278"/>
          <a:ext cx="1318327" cy="11339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Resolución de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Problemas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(Hill, Ball y Schilling,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2008)</a:t>
          </a:r>
        </a:p>
      </dsp:txBody>
      <dsp:txXfrm>
        <a:off x="603206" y="2846278"/>
        <a:ext cx="1318327" cy="1133910"/>
      </dsp:txXfrm>
    </dsp:sp>
    <dsp:sp modelId="{F305D272-85E1-4036-A6E6-9DA1186FB013}">
      <dsp:nvSpPr>
        <dsp:cNvPr id="0" name=""/>
        <dsp:cNvSpPr/>
      </dsp:nvSpPr>
      <dsp:spPr>
        <a:xfrm>
          <a:off x="603206" y="4080670"/>
          <a:ext cx="1318327" cy="7182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Matemáticas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 escolares </a:t>
          </a:r>
        </a:p>
      </dsp:txBody>
      <dsp:txXfrm>
        <a:off x="603206" y="4080670"/>
        <a:ext cx="1318327" cy="718255"/>
      </dsp:txXfrm>
    </dsp:sp>
    <dsp:sp modelId="{3EDFA299-2305-4369-9AE0-82ECAADE02E9}">
      <dsp:nvSpPr>
        <dsp:cNvPr id="0" name=""/>
        <dsp:cNvSpPr/>
      </dsp:nvSpPr>
      <dsp:spPr>
        <a:xfrm>
          <a:off x="603206" y="4899408"/>
          <a:ext cx="1318327" cy="9768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 err="1"/>
            <a:t>Conc</a:t>
          </a:r>
          <a:r>
            <a:rPr lang="es-CO" sz="1100" kern="1200" dirty="0"/>
            <a:t>. histórica y filosófica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 (Shulman, 1986).</a:t>
          </a:r>
        </a:p>
      </dsp:txBody>
      <dsp:txXfrm>
        <a:off x="603206" y="4899408"/>
        <a:ext cx="1318327" cy="9768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E81FE-52B0-4CA5-95A0-C098488A4CD7}">
      <dsp:nvSpPr>
        <dsp:cNvPr id="0" name=""/>
        <dsp:cNvSpPr/>
      </dsp:nvSpPr>
      <dsp:spPr>
        <a:xfrm>
          <a:off x="354875" y="2780854"/>
          <a:ext cx="261053" cy="18157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0526" y="0"/>
              </a:lnTo>
              <a:lnTo>
                <a:pt x="130526" y="1815725"/>
              </a:lnTo>
              <a:lnTo>
                <a:pt x="261053" y="18157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/>
        </a:p>
      </dsp:txBody>
      <dsp:txXfrm>
        <a:off x="439542" y="3642857"/>
        <a:ext cx="91719" cy="91719"/>
      </dsp:txXfrm>
    </dsp:sp>
    <dsp:sp modelId="{466EDF41-EB90-4C90-965D-D6859AB52E25}">
      <dsp:nvSpPr>
        <dsp:cNvPr id="0" name=""/>
        <dsp:cNvSpPr/>
      </dsp:nvSpPr>
      <dsp:spPr>
        <a:xfrm>
          <a:off x="354875" y="2780854"/>
          <a:ext cx="261053" cy="881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0526" y="0"/>
              </a:lnTo>
              <a:lnTo>
                <a:pt x="130526" y="881827"/>
              </a:lnTo>
              <a:lnTo>
                <a:pt x="261053" y="8818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462410" y="3198777"/>
        <a:ext cx="45982" cy="45982"/>
      </dsp:txXfrm>
    </dsp:sp>
    <dsp:sp modelId="{C8610A7E-3AC7-40B0-93D5-F68506E91505}">
      <dsp:nvSpPr>
        <dsp:cNvPr id="0" name=""/>
        <dsp:cNvSpPr/>
      </dsp:nvSpPr>
      <dsp:spPr>
        <a:xfrm>
          <a:off x="354875" y="2780854"/>
          <a:ext cx="261053" cy="224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0526" y="0"/>
              </a:lnTo>
              <a:lnTo>
                <a:pt x="130526" y="224374"/>
              </a:lnTo>
              <a:lnTo>
                <a:pt x="261053" y="2243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476796" y="2884435"/>
        <a:ext cx="17211" cy="17211"/>
      </dsp:txXfrm>
    </dsp:sp>
    <dsp:sp modelId="{D682FF07-3049-4C18-B35B-C8B4BF29A174}">
      <dsp:nvSpPr>
        <dsp:cNvPr id="0" name=""/>
        <dsp:cNvSpPr/>
      </dsp:nvSpPr>
      <dsp:spPr>
        <a:xfrm>
          <a:off x="354875" y="2084776"/>
          <a:ext cx="261053" cy="696078"/>
        </a:xfrm>
        <a:custGeom>
          <a:avLst/>
          <a:gdLst/>
          <a:ahLst/>
          <a:cxnLst/>
          <a:rect l="0" t="0" r="0" b="0"/>
          <a:pathLst>
            <a:path>
              <a:moveTo>
                <a:pt x="0" y="696078"/>
              </a:moveTo>
              <a:lnTo>
                <a:pt x="130526" y="696078"/>
              </a:lnTo>
              <a:lnTo>
                <a:pt x="130526" y="0"/>
              </a:lnTo>
              <a:lnTo>
                <a:pt x="26105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466816" y="2414229"/>
        <a:ext cx="37171" cy="37171"/>
      </dsp:txXfrm>
    </dsp:sp>
    <dsp:sp modelId="{6EE23758-C401-4D75-8DD7-3F8A3D06AEA7}">
      <dsp:nvSpPr>
        <dsp:cNvPr id="0" name=""/>
        <dsp:cNvSpPr/>
      </dsp:nvSpPr>
      <dsp:spPr>
        <a:xfrm>
          <a:off x="354875" y="926504"/>
          <a:ext cx="261053" cy="1854349"/>
        </a:xfrm>
        <a:custGeom>
          <a:avLst/>
          <a:gdLst/>
          <a:ahLst/>
          <a:cxnLst/>
          <a:rect l="0" t="0" r="0" b="0"/>
          <a:pathLst>
            <a:path>
              <a:moveTo>
                <a:pt x="0" y="1854349"/>
              </a:moveTo>
              <a:lnTo>
                <a:pt x="130526" y="1854349"/>
              </a:lnTo>
              <a:lnTo>
                <a:pt x="130526" y="0"/>
              </a:lnTo>
              <a:lnTo>
                <a:pt x="26105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/>
        </a:p>
      </dsp:txBody>
      <dsp:txXfrm>
        <a:off x="438586" y="1806863"/>
        <a:ext cx="93631" cy="93631"/>
      </dsp:txXfrm>
    </dsp:sp>
    <dsp:sp modelId="{82C3ED8F-9352-4FE1-B86E-36752317EC38}">
      <dsp:nvSpPr>
        <dsp:cNvPr id="0" name=""/>
        <dsp:cNvSpPr/>
      </dsp:nvSpPr>
      <dsp:spPr>
        <a:xfrm rot="16200000">
          <a:off x="-868754" y="2604452"/>
          <a:ext cx="2094456" cy="3528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000" kern="1200" dirty="0"/>
            <a:t> </a:t>
          </a:r>
          <a:r>
            <a:rPr lang="es-CO" sz="2000" kern="1200" dirty="0"/>
            <a:t>COGNITIVA</a:t>
          </a:r>
        </a:p>
      </dsp:txBody>
      <dsp:txXfrm>
        <a:off x="-868754" y="2604452"/>
        <a:ext cx="2094456" cy="352803"/>
      </dsp:txXfrm>
    </dsp:sp>
    <dsp:sp modelId="{34869FE9-8E1F-48E8-8714-09339E6C9118}">
      <dsp:nvSpPr>
        <dsp:cNvPr id="0" name=""/>
        <dsp:cNvSpPr/>
      </dsp:nvSpPr>
      <dsp:spPr>
        <a:xfrm>
          <a:off x="615928" y="380951"/>
          <a:ext cx="1305265" cy="10911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/>
            <a:t>De las concepciones erróneas, conflictos o errores.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/>
            <a:t>(Godino, 2009)</a:t>
          </a:r>
        </a:p>
      </dsp:txBody>
      <dsp:txXfrm>
        <a:off x="615928" y="380951"/>
        <a:ext cx="1305265" cy="1091106"/>
      </dsp:txXfrm>
    </dsp:sp>
    <dsp:sp modelId="{F6D79CD1-CB9E-4D2A-89F7-90100DFD4B77}">
      <dsp:nvSpPr>
        <dsp:cNvPr id="0" name=""/>
        <dsp:cNvSpPr/>
      </dsp:nvSpPr>
      <dsp:spPr>
        <a:xfrm>
          <a:off x="615928" y="1571544"/>
          <a:ext cx="1305265" cy="10264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kern="1200" dirty="0"/>
            <a:t>De la articulación de conocimientos, conceptos y procedimientos de los saberes de la disciplina (MEN, 1996).</a:t>
          </a:r>
        </a:p>
      </dsp:txBody>
      <dsp:txXfrm>
        <a:off x="615928" y="1571544"/>
        <a:ext cx="1305265" cy="1026463"/>
      </dsp:txXfrm>
    </dsp:sp>
    <dsp:sp modelId="{65C531EB-D110-440E-8D26-DA9663DBBC23}">
      <dsp:nvSpPr>
        <dsp:cNvPr id="0" name=""/>
        <dsp:cNvSpPr/>
      </dsp:nvSpPr>
      <dsp:spPr>
        <a:xfrm>
          <a:off x="615928" y="2697494"/>
          <a:ext cx="1305265" cy="6154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kern="1200" dirty="0"/>
            <a:t>De didácticas específicas (MEN, 2004)</a:t>
          </a:r>
        </a:p>
      </dsp:txBody>
      <dsp:txXfrm>
        <a:off x="615928" y="2697494"/>
        <a:ext cx="1305265" cy="615468"/>
      </dsp:txXfrm>
    </dsp:sp>
    <dsp:sp modelId="{EDB0751C-AF84-4A07-A8FC-3225A0078561}">
      <dsp:nvSpPr>
        <dsp:cNvPr id="0" name=""/>
        <dsp:cNvSpPr/>
      </dsp:nvSpPr>
      <dsp:spPr>
        <a:xfrm>
          <a:off x="615928" y="3412449"/>
          <a:ext cx="1305265" cy="5004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kern="1200" dirty="0"/>
            <a:t>De ¿cómo?, ¿qué? y ¿por qué enseñar? </a:t>
          </a:r>
        </a:p>
      </dsp:txBody>
      <dsp:txXfrm>
        <a:off x="615928" y="3412449"/>
        <a:ext cx="1305265" cy="500465"/>
      </dsp:txXfrm>
    </dsp:sp>
    <dsp:sp modelId="{F6154432-FC3E-4511-9EFB-112C94326733}">
      <dsp:nvSpPr>
        <dsp:cNvPr id="0" name=""/>
        <dsp:cNvSpPr/>
      </dsp:nvSpPr>
      <dsp:spPr>
        <a:xfrm>
          <a:off x="615928" y="4012401"/>
          <a:ext cx="1305265" cy="11683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/>
            <a:t>Del horizonte matemático , de los  estudiantes y la enseñanza del contenido</a:t>
          </a:r>
        </a:p>
      </dsp:txBody>
      <dsp:txXfrm>
        <a:off x="615928" y="4012401"/>
        <a:ext cx="1305265" cy="116835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B0EC3-AFA7-4209-A3D6-CDECD349797B}">
      <dsp:nvSpPr>
        <dsp:cNvPr id="0" name=""/>
        <dsp:cNvSpPr/>
      </dsp:nvSpPr>
      <dsp:spPr>
        <a:xfrm>
          <a:off x="363343" y="2748211"/>
          <a:ext cx="259659" cy="15546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9829" y="0"/>
              </a:lnTo>
              <a:lnTo>
                <a:pt x="129829" y="1554685"/>
              </a:lnTo>
              <a:lnTo>
                <a:pt x="259659" y="15546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453767" y="3486148"/>
        <a:ext cx="78811" cy="78811"/>
      </dsp:txXfrm>
    </dsp:sp>
    <dsp:sp modelId="{082F3F3E-7D28-42C1-A8D7-7070D58277CB}">
      <dsp:nvSpPr>
        <dsp:cNvPr id="0" name=""/>
        <dsp:cNvSpPr/>
      </dsp:nvSpPr>
      <dsp:spPr>
        <a:xfrm>
          <a:off x="363343" y="2748211"/>
          <a:ext cx="259659" cy="962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9829" y="0"/>
              </a:lnTo>
              <a:lnTo>
                <a:pt x="129829" y="96299"/>
              </a:lnTo>
              <a:lnTo>
                <a:pt x="259659" y="9629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486249" y="2789437"/>
        <a:ext cx="13847" cy="13847"/>
      </dsp:txXfrm>
    </dsp:sp>
    <dsp:sp modelId="{5D2E4813-B3B8-4A4F-83EF-98CAAAA37934}">
      <dsp:nvSpPr>
        <dsp:cNvPr id="0" name=""/>
        <dsp:cNvSpPr/>
      </dsp:nvSpPr>
      <dsp:spPr>
        <a:xfrm>
          <a:off x="363343" y="1289824"/>
          <a:ext cx="259659" cy="1458386"/>
        </a:xfrm>
        <a:custGeom>
          <a:avLst/>
          <a:gdLst/>
          <a:ahLst/>
          <a:cxnLst/>
          <a:rect l="0" t="0" r="0" b="0"/>
          <a:pathLst>
            <a:path>
              <a:moveTo>
                <a:pt x="0" y="1458386"/>
              </a:moveTo>
              <a:lnTo>
                <a:pt x="129829" y="1458386"/>
              </a:lnTo>
              <a:lnTo>
                <a:pt x="129829" y="0"/>
              </a:lnTo>
              <a:lnTo>
                <a:pt x="25965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456140" y="1981984"/>
        <a:ext cx="74066" cy="74066"/>
      </dsp:txXfrm>
    </dsp:sp>
    <dsp:sp modelId="{E1493175-D165-4295-B878-01F70322D150}">
      <dsp:nvSpPr>
        <dsp:cNvPr id="0" name=""/>
        <dsp:cNvSpPr/>
      </dsp:nvSpPr>
      <dsp:spPr>
        <a:xfrm rot="16200000">
          <a:off x="-858983" y="2567522"/>
          <a:ext cx="2083276" cy="3613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kern="1200" dirty="0"/>
            <a:t> </a:t>
          </a:r>
          <a:r>
            <a:rPr lang="es-CO" sz="2000" kern="1200" dirty="0"/>
            <a:t>AFECTIVA</a:t>
          </a:r>
        </a:p>
      </dsp:txBody>
      <dsp:txXfrm>
        <a:off x="-858983" y="2567522"/>
        <a:ext cx="2083276" cy="361377"/>
      </dsp:txXfrm>
    </dsp:sp>
    <dsp:sp modelId="{3E3F410E-9ED2-4983-9B20-DA192727FE33}">
      <dsp:nvSpPr>
        <dsp:cNvPr id="0" name=""/>
        <dsp:cNvSpPr/>
      </dsp:nvSpPr>
      <dsp:spPr>
        <a:xfrm>
          <a:off x="623002" y="535864"/>
          <a:ext cx="1298297" cy="15079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200" kern="1200" dirty="0"/>
            <a:t>De la deontología para formar ciudadanos.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200" kern="1200" dirty="0"/>
            <a:t>(MEN, 1996)</a:t>
          </a:r>
        </a:p>
      </dsp:txBody>
      <dsp:txXfrm>
        <a:off x="623002" y="535864"/>
        <a:ext cx="1298297" cy="1507921"/>
      </dsp:txXfrm>
    </dsp:sp>
    <dsp:sp modelId="{DB1FE0AE-A2E1-4BC9-8CA3-87593D75A781}">
      <dsp:nvSpPr>
        <dsp:cNvPr id="0" name=""/>
        <dsp:cNvSpPr/>
      </dsp:nvSpPr>
      <dsp:spPr>
        <a:xfrm>
          <a:off x="623002" y="2142741"/>
          <a:ext cx="1298297" cy="14035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100" kern="1200" dirty="0"/>
            <a:t>Para mostrarse de acuerdo en trabajar en comunidad, con tolerancia y respecto (MEN, 2010)</a:t>
          </a:r>
        </a:p>
      </dsp:txBody>
      <dsp:txXfrm>
        <a:off x="623002" y="2142741"/>
        <a:ext cx="1298297" cy="1403538"/>
      </dsp:txXfrm>
    </dsp:sp>
    <dsp:sp modelId="{F79DFDEA-C8DB-4494-9B8D-439127A7913B}">
      <dsp:nvSpPr>
        <dsp:cNvPr id="0" name=""/>
        <dsp:cNvSpPr/>
      </dsp:nvSpPr>
      <dsp:spPr>
        <a:xfrm>
          <a:off x="623002" y="3645235"/>
          <a:ext cx="1298297" cy="13153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Para incorporar al alumnado en la sociedad del conocimiento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(OEI, 2010)</a:t>
          </a:r>
        </a:p>
      </dsp:txBody>
      <dsp:txXfrm>
        <a:off x="623002" y="3645235"/>
        <a:ext cx="1298297" cy="131532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ABB859-81E1-4325-840B-0D589B3E55C4}">
      <dsp:nvSpPr>
        <dsp:cNvPr id="0" name=""/>
        <dsp:cNvSpPr/>
      </dsp:nvSpPr>
      <dsp:spPr>
        <a:xfrm>
          <a:off x="310438" y="2748211"/>
          <a:ext cx="297043" cy="16563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8521" y="0"/>
              </a:lnTo>
              <a:lnTo>
                <a:pt x="148521" y="1656311"/>
              </a:lnTo>
              <a:lnTo>
                <a:pt x="297043" y="16563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/>
        </a:p>
      </dsp:txBody>
      <dsp:txXfrm>
        <a:off x="416891" y="3534298"/>
        <a:ext cx="84136" cy="84136"/>
      </dsp:txXfrm>
    </dsp:sp>
    <dsp:sp modelId="{50997369-015D-4D03-9222-22CFF822E6AE}">
      <dsp:nvSpPr>
        <dsp:cNvPr id="0" name=""/>
        <dsp:cNvSpPr/>
      </dsp:nvSpPr>
      <dsp:spPr>
        <a:xfrm>
          <a:off x="310438" y="2696719"/>
          <a:ext cx="2970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1491"/>
              </a:moveTo>
              <a:lnTo>
                <a:pt x="148521" y="51491"/>
              </a:lnTo>
              <a:lnTo>
                <a:pt x="148521" y="45720"/>
              </a:lnTo>
              <a:lnTo>
                <a:pt x="297043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451532" y="2735012"/>
        <a:ext cx="14854" cy="14854"/>
      </dsp:txXfrm>
    </dsp:sp>
    <dsp:sp modelId="{5875318C-782B-4C21-A3BE-EF5C0EB90226}">
      <dsp:nvSpPr>
        <dsp:cNvPr id="0" name=""/>
        <dsp:cNvSpPr/>
      </dsp:nvSpPr>
      <dsp:spPr>
        <a:xfrm>
          <a:off x="310438" y="1086128"/>
          <a:ext cx="297043" cy="1662082"/>
        </a:xfrm>
        <a:custGeom>
          <a:avLst/>
          <a:gdLst/>
          <a:ahLst/>
          <a:cxnLst/>
          <a:rect l="0" t="0" r="0" b="0"/>
          <a:pathLst>
            <a:path>
              <a:moveTo>
                <a:pt x="0" y="1662082"/>
              </a:moveTo>
              <a:lnTo>
                <a:pt x="148521" y="1662082"/>
              </a:lnTo>
              <a:lnTo>
                <a:pt x="148521" y="0"/>
              </a:lnTo>
              <a:lnTo>
                <a:pt x="29704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/>
        </a:p>
      </dsp:txBody>
      <dsp:txXfrm>
        <a:off x="416749" y="1874959"/>
        <a:ext cx="84420" cy="84420"/>
      </dsp:txXfrm>
    </dsp:sp>
    <dsp:sp modelId="{A2688CFB-53E8-400A-8A27-226D66502685}">
      <dsp:nvSpPr>
        <dsp:cNvPr id="0" name=""/>
        <dsp:cNvSpPr/>
      </dsp:nvSpPr>
      <dsp:spPr>
        <a:xfrm rot="16200000">
          <a:off x="-924887" y="2593458"/>
          <a:ext cx="2161146" cy="3095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 </a:t>
          </a:r>
          <a:r>
            <a:rPr lang="es-CO" sz="2000" kern="1200" dirty="0"/>
            <a:t>MEDIACIONAL</a:t>
          </a:r>
        </a:p>
      </dsp:txBody>
      <dsp:txXfrm>
        <a:off x="-924887" y="2593458"/>
        <a:ext cx="2161146" cy="309505"/>
      </dsp:txXfrm>
    </dsp:sp>
    <dsp:sp modelId="{7DFB1BC3-98FC-4E7F-85EA-F61D3B4F7393}">
      <dsp:nvSpPr>
        <dsp:cNvPr id="0" name=""/>
        <dsp:cNvSpPr/>
      </dsp:nvSpPr>
      <dsp:spPr>
        <a:xfrm>
          <a:off x="607481" y="235688"/>
          <a:ext cx="1485219" cy="17008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000" kern="1200" dirty="0"/>
            <a:t>De cómo usar y evaluar la pertinencia del uso de materiales y recursos tecnológicos para potenciar el aprendizaje (Godino, 2009)</a:t>
          </a:r>
        </a:p>
      </dsp:txBody>
      <dsp:txXfrm>
        <a:off x="607481" y="235688"/>
        <a:ext cx="1485219" cy="1700879"/>
      </dsp:txXfrm>
    </dsp:sp>
    <dsp:sp modelId="{ABECB1B6-0AEB-457D-BAD1-CA03775AB25F}">
      <dsp:nvSpPr>
        <dsp:cNvPr id="0" name=""/>
        <dsp:cNvSpPr/>
      </dsp:nvSpPr>
      <dsp:spPr>
        <a:xfrm>
          <a:off x="607481" y="2049770"/>
          <a:ext cx="1485219" cy="13853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000" kern="1200" dirty="0"/>
            <a:t>El diseño y gestión de entornos de aprendizaje (Schoenfeld y Kilpatrick, 2008)</a:t>
          </a:r>
        </a:p>
      </dsp:txBody>
      <dsp:txXfrm>
        <a:off x="607481" y="2049770"/>
        <a:ext cx="1485219" cy="1385338"/>
      </dsp:txXfrm>
    </dsp:sp>
    <dsp:sp modelId="{28837D2B-0EB2-4468-ADB0-2DBA8ADAD9F2}">
      <dsp:nvSpPr>
        <dsp:cNvPr id="0" name=""/>
        <dsp:cNvSpPr/>
      </dsp:nvSpPr>
      <dsp:spPr>
        <a:xfrm>
          <a:off x="607481" y="3548311"/>
          <a:ext cx="1485219" cy="17124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/>
            <a:t>Para usar los medios y tecnologías de la información (MEN, 2010)</a:t>
          </a:r>
        </a:p>
      </dsp:txBody>
      <dsp:txXfrm>
        <a:off x="607481" y="3548311"/>
        <a:ext cx="1485219" cy="1712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3.png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3.png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2.png" 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2.png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7/4/2019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7/4/2019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7/4/2019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7/4/2019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7/4/2019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7/4/2019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7/4/2019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7/4/2019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7/4/2019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7/4/2019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7/4/2019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2.pn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image" Target="../media/image3.png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microsoft.com/office/2007/relationships/hdphoto" Target="../media/hdphoto1.wdp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7/4/2019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 /><Relationship Id="rId3" Type="http://schemas.openxmlformats.org/officeDocument/2006/relationships/chart" Target="../charts/chart2.xml" /><Relationship Id="rId7" Type="http://schemas.openxmlformats.org/officeDocument/2006/relationships/diagramQuickStyle" Target="../diagrams/quickStyle12.xml" /><Relationship Id="rId2" Type="http://schemas.openxmlformats.org/officeDocument/2006/relationships/chart" Target="../charts/chart1.xml" /><Relationship Id="rId1" Type="http://schemas.openxmlformats.org/officeDocument/2006/relationships/slideLayout" Target="../slideLayouts/slideLayout2.xml" /><Relationship Id="rId6" Type="http://schemas.openxmlformats.org/officeDocument/2006/relationships/diagramLayout" Target="../diagrams/layout12.xml" /><Relationship Id="rId5" Type="http://schemas.openxmlformats.org/officeDocument/2006/relationships/diagramData" Target="../diagrams/data12.xml" /><Relationship Id="rId4" Type="http://schemas.openxmlformats.org/officeDocument/2006/relationships/chart" Target="../charts/chart3.xml" /><Relationship Id="rId9" Type="http://schemas.microsoft.com/office/2007/relationships/diagramDrawing" Target="../diagrams/drawing1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1.svg" /><Relationship Id="rId4" Type="http://schemas.openxmlformats.org/officeDocument/2006/relationships/image" Target="../media/image30.png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9.jpe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 /><Relationship Id="rId13" Type="http://schemas.openxmlformats.org/officeDocument/2006/relationships/diagramData" Target="../diagrams/data3.xml" /><Relationship Id="rId3" Type="http://schemas.openxmlformats.org/officeDocument/2006/relationships/diagramLayout" Target="../diagrams/layout2.xml" /><Relationship Id="rId7" Type="http://schemas.openxmlformats.org/officeDocument/2006/relationships/image" Target="../media/image11.jpeg" /><Relationship Id="rId12" Type="http://schemas.openxmlformats.org/officeDocument/2006/relationships/image" Target="../media/image16.jpeg" /><Relationship Id="rId17" Type="http://schemas.microsoft.com/office/2007/relationships/diagramDrawing" Target="../diagrams/drawing3.xml" /><Relationship Id="rId2" Type="http://schemas.openxmlformats.org/officeDocument/2006/relationships/diagramData" Target="../diagrams/data2.xml" /><Relationship Id="rId16" Type="http://schemas.openxmlformats.org/officeDocument/2006/relationships/diagramColors" Target="../diagrams/colors3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2.xml" /><Relationship Id="rId11" Type="http://schemas.openxmlformats.org/officeDocument/2006/relationships/image" Target="../media/image15.jpeg" /><Relationship Id="rId5" Type="http://schemas.openxmlformats.org/officeDocument/2006/relationships/diagramColors" Target="../diagrams/colors2.xml" /><Relationship Id="rId15" Type="http://schemas.openxmlformats.org/officeDocument/2006/relationships/diagramQuickStyle" Target="../diagrams/quickStyle3.xml" /><Relationship Id="rId10" Type="http://schemas.openxmlformats.org/officeDocument/2006/relationships/image" Target="../media/image14.png" /><Relationship Id="rId4" Type="http://schemas.openxmlformats.org/officeDocument/2006/relationships/diagramQuickStyle" Target="../diagrams/quickStyle2.xml" /><Relationship Id="rId9" Type="http://schemas.openxmlformats.org/officeDocument/2006/relationships/image" Target="../media/image13.jpeg" /><Relationship Id="rId14" Type="http://schemas.openxmlformats.org/officeDocument/2006/relationships/diagramLayout" Target="../diagrams/layout3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 /><Relationship Id="rId13" Type="http://schemas.openxmlformats.org/officeDocument/2006/relationships/diagramLayout" Target="../diagrams/layout5.xml" /><Relationship Id="rId3" Type="http://schemas.openxmlformats.org/officeDocument/2006/relationships/diagramLayout" Target="../diagrams/layout4.xml" /><Relationship Id="rId7" Type="http://schemas.openxmlformats.org/officeDocument/2006/relationships/image" Target="../media/image21.png" /><Relationship Id="rId12" Type="http://schemas.openxmlformats.org/officeDocument/2006/relationships/diagramData" Target="../diagrams/data5.xml" /><Relationship Id="rId2" Type="http://schemas.openxmlformats.org/officeDocument/2006/relationships/diagramData" Target="../diagrams/data4.xml" /><Relationship Id="rId16" Type="http://schemas.microsoft.com/office/2007/relationships/diagramDrawing" Target="../diagrams/drawing5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4.xml" /><Relationship Id="rId11" Type="http://schemas.openxmlformats.org/officeDocument/2006/relationships/image" Target="../media/image25.jpeg" /><Relationship Id="rId5" Type="http://schemas.openxmlformats.org/officeDocument/2006/relationships/diagramColors" Target="../diagrams/colors4.xml" /><Relationship Id="rId15" Type="http://schemas.openxmlformats.org/officeDocument/2006/relationships/diagramColors" Target="../diagrams/colors5.xml" /><Relationship Id="rId10" Type="http://schemas.openxmlformats.org/officeDocument/2006/relationships/image" Target="../media/image24.jpeg" /><Relationship Id="rId4" Type="http://schemas.openxmlformats.org/officeDocument/2006/relationships/diagramQuickStyle" Target="../diagrams/quickStyle4.xml" /><Relationship Id="rId9" Type="http://schemas.openxmlformats.org/officeDocument/2006/relationships/image" Target="../media/image23.jpeg" /><Relationship Id="rId14" Type="http://schemas.openxmlformats.org/officeDocument/2006/relationships/diagramQuickStyle" Target="../diagrams/quickStyle5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 /><Relationship Id="rId13" Type="http://schemas.openxmlformats.org/officeDocument/2006/relationships/diagramLayout" Target="../diagrams/layout8.xml" /><Relationship Id="rId18" Type="http://schemas.openxmlformats.org/officeDocument/2006/relationships/diagramLayout" Target="../diagrams/layout9.xml" /><Relationship Id="rId26" Type="http://schemas.microsoft.com/office/2007/relationships/diagramDrawing" Target="../diagrams/drawing10.xml" /><Relationship Id="rId3" Type="http://schemas.openxmlformats.org/officeDocument/2006/relationships/diagramLayout" Target="../diagrams/layout6.xml" /><Relationship Id="rId21" Type="http://schemas.microsoft.com/office/2007/relationships/diagramDrawing" Target="../diagrams/drawing9.xml" /><Relationship Id="rId7" Type="http://schemas.openxmlformats.org/officeDocument/2006/relationships/diagramData" Target="../diagrams/data7.xml" /><Relationship Id="rId12" Type="http://schemas.openxmlformats.org/officeDocument/2006/relationships/diagramData" Target="../diagrams/data8.xml" /><Relationship Id="rId17" Type="http://schemas.openxmlformats.org/officeDocument/2006/relationships/diagramData" Target="../diagrams/data9.xml" /><Relationship Id="rId25" Type="http://schemas.openxmlformats.org/officeDocument/2006/relationships/diagramColors" Target="../diagrams/colors10.xml" /><Relationship Id="rId2" Type="http://schemas.openxmlformats.org/officeDocument/2006/relationships/diagramData" Target="../diagrams/data6.xml" /><Relationship Id="rId16" Type="http://schemas.microsoft.com/office/2007/relationships/diagramDrawing" Target="../diagrams/drawing8.xml" /><Relationship Id="rId20" Type="http://schemas.openxmlformats.org/officeDocument/2006/relationships/diagramColors" Target="../diagrams/colors9.xml" /><Relationship Id="rId29" Type="http://schemas.openxmlformats.org/officeDocument/2006/relationships/diagramQuickStyle" Target="../diagrams/quickStyle1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6.xml" /><Relationship Id="rId11" Type="http://schemas.microsoft.com/office/2007/relationships/diagramDrawing" Target="../diagrams/drawing7.xml" /><Relationship Id="rId24" Type="http://schemas.openxmlformats.org/officeDocument/2006/relationships/diagramQuickStyle" Target="../diagrams/quickStyle10.xml" /><Relationship Id="rId5" Type="http://schemas.openxmlformats.org/officeDocument/2006/relationships/diagramColors" Target="../diagrams/colors6.xml" /><Relationship Id="rId15" Type="http://schemas.openxmlformats.org/officeDocument/2006/relationships/diagramColors" Target="../diagrams/colors8.xml" /><Relationship Id="rId23" Type="http://schemas.openxmlformats.org/officeDocument/2006/relationships/diagramLayout" Target="../diagrams/layout10.xml" /><Relationship Id="rId28" Type="http://schemas.openxmlformats.org/officeDocument/2006/relationships/diagramLayout" Target="../diagrams/layout11.xml" /><Relationship Id="rId10" Type="http://schemas.openxmlformats.org/officeDocument/2006/relationships/diagramColors" Target="../diagrams/colors7.xml" /><Relationship Id="rId19" Type="http://schemas.openxmlformats.org/officeDocument/2006/relationships/diagramQuickStyle" Target="../diagrams/quickStyle9.xml" /><Relationship Id="rId31" Type="http://schemas.microsoft.com/office/2007/relationships/diagramDrawing" Target="../diagrams/drawing11.xml" /><Relationship Id="rId4" Type="http://schemas.openxmlformats.org/officeDocument/2006/relationships/diagramQuickStyle" Target="../diagrams/quickStyle6.xml" /><Relationship Id="rId9" Type="http://schemas.openxmlformats.org/officeDocument/2006/relationships/diagramQuickStyle" Target="../diagrams/quickStyle7.xml" /><Relationship Id="rId14" Type="http://schemas.openxmlformats.org/officeDocument/2006/relationships/diagramQuickStyle" Target="../diagrams/quickStyle8.xml" /><Relationship Id="rId22" Type="http://schemas.openxmlformats.org/officeDocument/2006/relationships/diagramData" Target="../diagrams/data10.xml" /><Relationship Id="rId27" Type="http://schemas.openxmlformats.org/officeDocument/2006/relationships/diagramData" Target="../diagrams/data11.xml" /><Relationship Id="rId30" Type="http://schemas.openxmlformats.org/officeDocument/2006/relationships/diagramColors" Target="../diagrams/colors11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07893-A9BD-4383-81CA-AD6891F6A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515" y="627551"/>
            <a:ext cx="9966960" cy="3035808"/>
          </a:xfrm>
        </p:spPr>
        <p:txBody>
          <a:bodyPr/>
          <a:lstStyle/>
          <a:p>
            <a:r>
              <a:rPr lang="es-CO" sz="5400" dirty="0"/>
              <a:t>PANORAMA DE LA FORMACIÓN DE FUTUROS LICENCIADOS EN MATEMÁTICAS EN RELACIÓN CON ESTADÍSTICA Y SU DIDÁCTICA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67B076-98A2-47DE-876F-84725210F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515" y="3337746"/>
            <a:ext cx="7891272" cy="1069848"/>
          </a:xfrm>
        </p:spPr>
        <p:txBody>
          <a:bodyPr/>
          <a:lstStyle/>
          <a:p>
            <a:r>
              <a:rPr lang="es-CO" dirty="0"/>
              <a:t>Ingrith Álvarez Alfonso</a:t>
            </a:r>
          </a:p>
          <a:p>
            <a:r>
              <a:rPr lang="es-CO" dirty="0"/>
              <a:t>Wendy Johanna Lázaro Alemán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436E86A-4C0F-4E25-8420-5BC24D0E1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364" y="4794169"/>
            <a:ext cx="4693715" cy="13136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A3FE256-2E3A-4B6F-B60B-E4EA833C6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515" y="4787700"/>
            <a:ext cx="1454849" cy="13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9791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B8D2E-4439-49CE-BC75-11E5D485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879" y="355678"/>
            <a:ext cx="6098814" cy="758014"/>
          </a:xfrm>
        </p:spPr>
        <p:txBody>
          <a:bodyPr>
            <a:normAutofit fontScale="90000"/>
          </a:bodyPr>
          <a:lstStyle/>
          <a:p>
            <a:r>
              <a:rPr lang="es-CO" dirty="0"/>
              <a:t>resultados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392E2D-B9E4-4CED-8E0B-CE8666912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158" y="353216"/>
            <a:ext cx="7487998" cy="381469"/>
          </a:xfrm>
        </p:spPr>
        <p:txBody>
          <a:bodyPr>
            <a:normAutofit/>
          </a:bodyPr>
          <a:lstStyle/>
          <a:p>
            <a:r>
              <a:rPr lang="es-CO" dirty="0"/>
              <a:t>PLANES DE ESTUDIO</a:t>
            </a:r>
          </a:p>
        </p:txBody>
      </p:sp>
      <p:grpSp>
        <p:nvGrpSpPr>
          <p:cNvPr id="6" name="3 Grupo">
            <a:extLst>
              <a:ext uri="{FF2B5EF4-FFF2-40B4-BE49-F238E27FC236}">
                <a16:creationId xmlns:a16="http://schemas.microsoft.com/office/drawing/2014/main" id="{4A1FCAB9-CFAD-4919-B296-CC98F61B2709}"/>
              </a:ext>
            </a:extLst>
          </p:cNvPr>
          <p:cNvGrpSpPr/>
          <p:nvPr/>
        </p:nvGrpSpPr>
        <p:grpSpPr>
          <a:xfrm>
            <a:off x="348879" y="955962"/>
            <a:ext cx="11301046" cy="4976446"/>
            <a:chOff x="0" y="0"/>
            <a:chExt cx="5372100" cy="1800225"/>
          </a:xfrm>
        </p:grpSpPr>
        <p:graphicFrame>
          <p:nvGraphicFramePr>
            <p:cNvPr id="7" name="Gráfico 6">
              <a:extLst>
                <a:ext uri="{FF2B5EF4-FFF2-40B4-BE49-F238E27FC236}">
                  <a16:creationId xmlns:a16="http://schemas.microsoft.com/office/drawing/2014/main" id="{7FDF9F06-1AAC-4B82-AE37-07EBB3C92DF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71211547"/>
                </p:ext>
              </p:extLst>
            </p:nvPr>
          </p:nvGraphicFramePr>
          <p:xfrm>
            <a:off x="1771650" y="0"/>
            <a:ext cx="1800225" cy="18002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9" name="Gráfico 8">
              <a:extLst>
                <a:ext uri="{FF2B5EF4-FFF2-40B4-BE49-F238E27FC236}">
                  <a16:creationId xmlns:a16="http://schemas.microsoft.com/office/drawing/2014/main" id="{09D95F6A-F8B3-40CF-AA78-3A1A97875E0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89661915"/>
                </p:ext>
              </p:extLst>
            </p:nvPr>
          </p:nvGraphicFramePr>
          <p:xfrm>
            <a:off x="0" y="0"/>
            <a:ext cx="1771650" cy="18002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0" name="Gráfico 9">
              <a:extLst>
                <a:ext uri="{FF2B5EF4-FFF2-40B4-BE49-F238E27FC236}">
                  <a16:creationId xmlns:a16="http://schemas.microsoft.com/office/drawing/2014/main" id="{A5AC94B9-B484-4210-80AC-D53F3DC0CF0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25742625"/>
                </p:ext>
              </p:extLst>
            </p:nvPr>
          </p:nvGraphicFramePr>
          <p:xfrm>
            <a:off x="3571875" y="0"/>
            <a:ext cx="1800225" cy="18002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A7ADAAF-C7E1-4C20-A892-124A16F2DF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555500"/>
              </p:ext>
            </p:extLst>
          </p:nvPr>
        </p:nvGraphicFramePr>
        <p:xfrm>
          <a:off x="1730075" y="769441"/>
          <a:ext cx="8731849" cy="5732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Rectángulo 10">
            <a:extLst>
              <a:ext uri="{FF2B5EF4-FFF2-40B4-BE49-F238E27FC236}">
                <a16:creationId xmlns:a16="http://schemas.microsoft.com/office/drawing/2014/main" id="{BC123DE8-8F23-4609-806B-D2FA06DCDD68}"/>
              </a:ext>
            </a:extLst>
          </p:cNvPr>
          <p:cNvSpPr/>
          <p:nvPr/>
        </p:nvSpPr>
        <p:spPr>
          <a:xfrm>
            <a:off x="11499470" y="6110516"/>
            <a:ext cx="2830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9</a:t>
            </a:r>
            <a:endParaRPr lang="es-E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444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B8D2E-4439-49CE-BC75-11E5D485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63" y="44995"/>
            <a:ext cx="6098814" cy="758014"/>
          </a:xfrm>
        </p:spPr>
        <p:txBody>
          <a:bodyPr>
            <a:normAutofit fontScale="90000"/>
          </a:bodyPr>
          <a:lstStyle/>
          <a:p>
            <a:r>
              <a:rPr lang="es-CO" dirty="0"/>
              <a:t>resultados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29D1243-1D3F-47E6-8A2A-45EE5D50E9BE}"/>
              </a:ext>
            </a:extLst>
          </p:cNvPr>
          <p:cNvSpPr/>
          <p:nvPr/>
        </p:nvSpPr>
        <p:spPr>
          <a:xfrm rot="16200000">
            <a:off x="-635613" y="1586988"/>
            <a:ext cx="18691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EPISTÉMICA</a:t>
            </a:r>
            <a:endParaRPr lang="es-E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6" name="Gráfico 15" descr="Señal de pulgar hacia arriba ">
            <a:extLst>
              <a:ext uri="{FF2B5EF4-FFF2-40B4-BE49-F238E27FC236}">
                <a16:creationId xmlns:a16="http://schemas.microsoft.com/office/drawing/2014/main" id="{AF7BAB24-7474-4845-9B1E-EFA24CA77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0943" y="636658"/>
            <a:ext cx="543951" cy="543951"/>
          </a:xfrm>
          <a:prstGeom prst="rect">
            <a:avLst/>
          </a:prstGeom>
        </p:spPr>
      </p:pic>
      <p:pic>
        <p:nvPicPr>
          <p:cNvPr id="18" name="Gráfico 17" descr="Señal de negación">
            <a:extLst>
              <a:ext uri="{FF2B5EF4-FFF2-40B4-BE49-F238E27FC236}">
                <a16:creationId xmlns:a16="http://schemas.microsoft.com/office/drawing/2014/main" id="{B15D75BE-4CF9-472E-AFC4-CA15EEAB4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38014" y="640148"/>
            <a:ext cx="543951" cy="543951"/>
          </a:xfrm>
          <a:prstGeom prst="rect">
            <a:avLst/>
          </a:prstGeom>
        </p:spPr>
      </p:pic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D2730E5A-5CB0-48D1-90AA-DECFF68A021C}"/>
              </a:ext>
            </a:extLst>
          </p:cNvPr>
          <p:cNvSpPr/>
          <p:nvPr/>
        </p:nvSpPr>
        <p:spPr>
          <a:xfrm>
            <a:off x="498995" y="1229057"/>
            <a:ext cx="2427849" cy="1446607"/>
          </a:xfrm>
          <a:prstGeom prst="roundRect">
            <a:avLst>
              <a:gd name="adj" fmla="val 907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000" dirty="0"/>
              <a:t>Representaciones, datos y probabilidad 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28E3197C-3394-44B2-8104-0591F80D49B5}"/>
              </a:ext>
            </a:extLst>
          </p:cNvPr>
          <p:cNvSpPr/>
          <p:nvPr/>
        </p:nvSpPr>
        <p:spPr>
          <a:xfrm>
            <a:off x="2996302" y="1216384"/>
            <a:ext cx="2627376" cy="1481329"/>
          </a:xfrm>
          <a:prstGeom prst="roundRect">
            <a:avLst>
              <a:gd name="adj" fmla="val 907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000" dirty="0"/>
              <a:t>Historia, funciones generadoras de momento, investigación estadística.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13F5624-DFE1-4687-ACB9-D5963B80246C}"/>
              </a:ext>
            </a:extLst>
          </p:cNvPr>
          <p:cNvSpPr/>
          <p:nvPr/>
        </p:nvSpPr>
        <p:spPr>
          <a:xfrm>
            <a:off x="11365524" y="6165108"/>
            <a:ext cx="6071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10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A7F857E-E848-4A13-9F72-94D3A00F8487}"/>
              </a:ext>
            </a:extLst>
          </p:cNvPr>
          <p:cNvSpPr/>
          <p:nvPr/>
        </p:nvSpPr>
        <p:spPr>
          <a:xfrm rot="16200000">
            <a:off x="-582713" y="3500467"/>
            <a:ext cx="17633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COGNITIVA</a:t>
            </a:r>
            <a:endParaRPr lang="es-E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21537C6D-E1A2-41EF-8BA9-2C1C460CD9E7}"/>
              </a:ext>
            </a:extLst>
          </p:cNvPr>
          <p:cNvSpPr/>
          <p:nvPr/>
        </p:nvSpPr>
        <p:spPr>
          <a:xfrm>
            <a:off x="498993" y="2899325"/>
            <a:ext cx="2427849" cy="1602393"/>
          </a:xfrm>
          <a:prstGeom prst="roundRect">
            <a:avLst>
              <a:gd name="adj" fmla="val 907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000" dirty="0"/>
              <a:t>modelos y teorías, didáctica, pensamiento crítico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BA4250E-4B45-4A26-B188-380BAC846CAE}"/>
              </a:ext>
            </a:extLst>
          </p:cNvPr>
          <p:cNvSpPr/>
          <p:nvPr/>
        </p:nvSpPr>
        <p:spPr>
          <a:xfrm>
            <a:off x="2996302" y="2899324"/>
            <a:ext cx="2627376" cy="1602393"/>
          </a:xfrm>
          <a:prstGeom prst="roundRect">
            <a:avLst>
              <a:gd name="adj" fmla="val 907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000" dirty="0"/>
              <a:t>Desarrollo cognitivo, evaluación en clase de estadística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2713F2F-9573-405F-A60C-13BD6715C8C3}"/>
              </a:ext>
            </a:extLst>
          </p:cNvPr>
          <p:cNvSpPr/>
          <p:nvPr/>
        </p:nvSpPr>
        <p:spPr>
          <a:xfrm rot="16200000">
            <a:off x="5122850" y="1845745"/>
            <a:ext cx="258211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MEDIACIONAL E </a:t>
            </a:r>
          </a:p>
          <a:p>
            <a:pPr algn="ctr"/>
            <a:r>
              <a:rPr lang="es-E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INTERACCIONAL </a:t>
            </a:r>
            <a:endParaRPr lang="es-E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3" name="Gráfico 12" descr="Señal de pulgar hacia arriba ">
            <a:extLst>
              <a:ext uri="{FF2B5EF4-FFF2-40B4-BE49-F238E27FC236}">
                <a16:creationId xmlns:a16="http://schemas.microsoft.com/office/drawing/2014/main" id="{047466A5-8C38-4157-A26F-3DD59639E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9812" y="637723"/>
            <a:ext cx="543951" cy="543951"/>
          </a:xfrm>
          <a:prstGeom prst="rect">
            <a:avLst/>
          </a:prstGeom>
        </p:spPr>
      </p:pic>
      <p:pic>
        <p:nvPicPr>
          <p:cNvPr id="14" name="Gráfico 13" descr="Señal de negación">
            <a:extLst>
              <a:ext uri="{FF2B5EF4-FFF2-40B4-BE49-F238E27FC236}">
                <a16:creationId xmlns:a16="http://schemas.microsoft.com/office/drawing/2014/main" id="{BB141CB3-F642-49A5-A71A-0FE6C85C7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36883" y="641213"/>
            <a:ext cx="543951" cy="543951"/>
          </a:xfrm>
          <a:prstGeom prst="rect">
            <a:avLst/>
          </a:prstGeom>
        </p:spPr>
      </p:pic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5741DE93-715F-41A2-A278-802248BDA667}"/>
              </a:ext>
            </a:extLst>
          </p:cNvPr>
          <p:cNvSpPr/>
          <p:nvPr/>
        </p:nvSpPr>
        <p:spPr>
          <a:xfrm>
            <a:off x="6767849" y="1245490"/>
            <a:ext cx="2427849" cy="1763304"/>
          </a:xfrm>
          <a:prstGeom prst="roundRect">
            <a:avLst>
              <a:gd name="adj" fmla="val 907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000" dirty="0"/>
              <a:t>Software o herramientas, habilidades comunicacionales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7A4E0938-02A7-4132-9C71-FE5DF631B3C8}"/>
              </a:ext>
            </a:extLst>
          </p:cNvPr>
          <p:cNvSpPr/>
          <p:nvPr/>
        </p:nvSpPr>
        <p:spPr>
          <a:xfrm>
            <a:off x="9325053" y="1252961"/>
            <a:ext cx="2647657" cy="1691407"/>
          </a:xfrm>
          <a:prstGeom prst="roundRect">
            <a:avLst>
              <a:gd name="adj" fmla="val 907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000" dirty="0"/>
              <a:t>Otro idioma, </a:t>
            </a:r>
          </a:p>
          <a:p>
            <a:pPr algn="ctr"/>
            <a:r>
              <a:rPr lang="es-CO" sz="2000" dirty="0"/>
              <a:t>estudio de libros de texto 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A373C52-DFC6-4DCA-BD06-83D939C1374D}"/>
              </a:ext>
            </a:extLst>
          </p:cNvPr>
          <p:cNvSpPr/>
          <p:nvPr/>
        </p:nvSpPr>
        <p:spPr>
          <a:xfrm rot="16200000">
            <a:off x="-417316" y="5331807"/>
            <a:ext cx="153086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AFECTIVA</a:t>
            </a:r>
            <a:endParaRPr lang="es-E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490C1228-815F-4422-AA19-4CC703136CD6}"/>
              </a:ext>
            </a:extLst>
          </p:cNvPr>
          <p:cNvSpPr/>
          <p:nvPr/>
        </p:nvSpPr>
        <p:spPr>
          <a:xfrm>
            <a:off x="548172" y="4694844"/>
            <a:ext cx="2378670" cy="1666008"/>
          </a:xfrm>
          <a:prstGeom prst="roundRect">
            <a:avLst>
              <a:gd name="adj" fmla="val 907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000" dirty="0"/>
              <a:t>Valores, actitudes, creencias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A64F815E-EEE7-404A-A416-B616806440DF}"/>
              </a:ext>
            </a:extLst>
          </p:cNvPr>
          <p:cNvSpPr/>
          <p:nvPr/>
        </p:nvSpPr>
        <p:spPr>
          <a:xfrm>
            <a:off x="3087742" y="4694844"/>
            <a:ext cx="2535936" cy="1666008"/>
          </a:xfrm>
          <a:prstGeom prst="roundRect">
            <a:avLst>
              <a:gd name="adj" fmla="val 907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000" dirty="0"/>
              <a:t>Características psicosociales de los aprendices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66029A2-145A-49D4-B751-AE49667FA96B}"/>
              </a:ext>
            </a:extLst>
          </p:cNvPr>
          <p:cNvSpPr/>
          <p:nvPr/>
        </p:nvSpPr>
        <p:spPr>
          <a:xfrm rot="16200000">
            <a:off x="5122851" y="4645559"/>
            <a:ext cx="258211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ECOLÓGICA </a:t>
            </a:r>
            <a:endParaRPr lang="es-E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9A35D61F-95D7-42BB-951D-572E05360B40}"/>
              </a:ext>
            </a:extLst>
          </p:cNvPr>
          <p:cNvSpPr/>
          <p:nvPr/>
        </p:nvSpPr>
        <p:spPr>
          <a:xfrm>
            <a:off x="6767849" y="3963961"/>
            <a:ext cx="2427849" cy="1763304"/>
          </a:xfrm>
          <a:prstGeom prst="roundRect">
            <a:avLst>
              <a:gd name="adj" fmla="val 907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000" dirty="0"/>
              <a:t>Problemas de la vida cotidiana</a:t>
            </a: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440B38E5-2413-42B0-B106-ABFFA0AECEE3}"/>
              </a:ext>
            </a:extLst>
          </p:cNvPr>
          <p:cNvSpPr/>
          <p:nvPr/>
        </p:nvSpPr>
        <p:spPr>
          <a:xfrm>
            <a:off x="9349586" y="3963961"/>
            <a:ext cx="2647657" cy="1879055"/>
          </a:xfrm>
          <a:prstGeom prst="roundRect">
            <a:avLst>
              <a:gd name="adj" fmla="val 907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000" dirty="0"/>
              <a:t>Proyectos trasversales, relación con la normatividad, cultura de los estudiantes</a:t>
            </a:r>
          </a:p>
        </p:txBody>
      </p:sp>
    </p:spTree>
    <p:extLst>
      <p:ext uri="{BB962C8B-B14F-4D97-AF65-F5344CB8AC3E}">
        <p14:creationId xmlns:p14="http://schemas.microsoft.com/office/powerpoint/2010/main" val="318221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20" grpId="0" animBg="1"/>
      <p:bldP spid="9" grpId="0"/>
      <p:bldP spid="10" grpId="0" animBg="1"/>
      <p:bldP spid="11" grpId="0" animBg="1"/>
      <p:bldP spid="12" grpId="0"/>
      <p:bldP spid="15" grpId="0" animBg="1"/>
      <p:bldP spid="17" grpId="0" animBg="1"/>
      <p:bldP spid="21" grpId="0"/>
      <p:bldP spid="22" grpId="0" animBg="1"/>
      <p:bldP spid="23" grpId="0" animBg="1"/>
      <p:bldP spid="24" grpId="0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B8D2E-4439-49CE-BC75-11E5D485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879" y="355678"/>
            <a:ext cx="6098814" cy="758014"/>
          </a:xfrm>
        </p:spPr>
        <p:txBody>
          <a:bodyPr>
            <a:normAutofit fontScale="90000"/>
          </a:bodyPr>
          <a:lstStyle/>
          <a:p>
            <a:r>
              <a:rPr lang="es-CO" dirty="0"/>
              <a:t>conclusiones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98BAECB-4512-4346-87E3-E19471CD2DE5}"/>
              </a:ext>
            </a:extLst>
          </p:cNvPr>
          <p:cNvSpPr/>
          <p:nvPr/>
        </p:nvSpPr>
        <p:spPr>
          <a:xfrm>
            <a:off x="857778" y="1389997"/>
            <a:ext cx="2681389" cy="1754326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</a:t>
            </a:r>
          </a:p>
          <a:p>
            <a:pPr algn="ctr"/>
            <a:r>
              <a:rPr lang="es-ES" dirty="0"/>
              <a:t>En Colombia estamos lejos de atender todas las facetas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D454B09-6513-4D4C-A06C-A8FEDB3A3F25}"/>
              </a:ext>
            </a:extLst>
          </p:cNvPr>
          <p:cNvSpPr/>
          <p:nvPr/>
        </p:nvSpPr>
        <p:spPr>
          <a:xfrm>
            <a:off x="3589876" y="1389997"/>
            <a:ext cx="2681389" cy="1754326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es-ES" dirty="0"/>
              <a:t>Solo el 14,8% son </a:t>
            </a:r>
          </a:p>
          <a:p>
            <a:pPr algn="ctr"/>
            <a:r>
              <a:rPr lang="es-ES" dirty="0"/>
              <a:t>Licenciaturas en</a:t>
            </a:r>
          </a:p>
          <a:p>
            <a:pPr algn="ctr"/>
            <a:r>
              <a:rPr lang="es-ES" dirty="0"/>
              <a:t>Matemáticas y afines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75EE3F1-09D7-4933-BA1E-E31A5301A5B4}"/>
              </a:ext>
            </a:extLst>
          </p:cNvPr>
          <p:cNvSpPr/>
          <p:nvPr/>
        </p:nvSpPr>
        <p:spPr>
          <a:xfrm>
            <a:off x="6321974" y="1389997"/>
            <a:ext cx="2681389" cy="230832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3</a:t>
            </a:r>
          </a:p>
          <a:p>
            <a:pPr algn="ctr"/>
            <a:r>
              <a:rPr lang="es-ES" dirty="0"/>
              <a:t>En promedio solo el 5,3% de los planes de</a:t>
            </a:r>
          </a:p>
          <a:p>
            <a:pPr algn="ctr"/>
            <a:r>
              <a:rPr lang="es-ES" dirty="0"/>
              <a:t>estudio corresponden a estadística o su didáctica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95C7EFD-5D96-422D-8DD2-983C13091AE3}"/>
              </a:ext>
            </a:extLst>
          </p:cNvPr>
          <p:cNvSpPr/>
          <p:nvPr/>
        </p:nvSpPr>
        <p:spPr>
          <a:xfrm>
            <a:off x="9054072" y="1389997"/>
            <a:ext cx="2681389" cy="230832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4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es-ES" dirty="0"/>
              <a:t>Se da importancia a la estadística descriptiva y probabilidad, pero </a:t>
            </a:r>
            <a:r>
              <a:rPr lang="es-ES" b="1" dirty="0"/>
              <a:t>no</a:t>
            </a:r>
            <a:r>
              <a:rPr lang="es-ES" dirty="0"/>
              <a:t>  a la historia o la estadística Holística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0EE3A33-7E17-4B27-A4EA-9C8D06ED31BF}"/>
              </a:ext>
            </a:extLst>
          </p:cNvPr>
          <p:cNvSpPr/>
          <p:nvPr/>
        </p:nvSpPr>
        <p:spPr>
          <a:xfrm>
            <a:off x="1797234" y="3266325"/>
            <a:ext cx="2681389" cy="2585323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5</a:t>
            </a:r>
          </a:p>
          <a:p>
            <a:pPr algn="ctr"/>
            <a:r>
              <a:rPr lang="es-ES" dirty="0"/>
              <a:t>Se tienen en cuenta la ética pero no el conocimiento de las características psicosociales de los estudiantes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FC97789-29A8-48C2-97D0-DBC825A7F283}"/>
              </a:ext>
            </a:extLst>
          </p:cNvPr>
          <p:cNvSpPr/>
          <p:nvPr/>
        </p:nvSpPr>
        <p:spPr>
          <a:xfrm>
            <a:off x="4637281" y="3820323"/>
            <a:ext cx="2681389" cy="203132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6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es-ES" dirty="0"/>
              <a:t>La evaluación, cultura y normatividad, no son de interés, pero si</a:t>
            </a:r>
          </a:p>
          <a:p>
            <a:pPr algn="ctr"/>
            <a:r>
              <a:rPr lang="es-ES" dirty="0"/>
              <a:t>resolver problemas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4D12A1C-17BF-418C-9A07-08EEE83F51FD}"/>
              </a:ext>
            </a:extLst>
          </p:cNvPr>
          <p:cNvSpPr/>
          <p:nvPr/>
        </p:nvSpPr>
        <p:spPr>
          <a:xfrm>
            <a:off x="7483262" y="3820323"/>
            <a:ext cx="2681389" cy="203132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7</a:t>
            </a:r>
          </a:p>
          <a:p>
            <a:pPr algn="ctr"/>
            <a:r>
              <a:rPr lang="es-ES" dirty="0"/>
              <a:t>Se tiene en cuenta el uso de las TIC, pero en poca medida se aborda el uso de otro idioma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54DB8D0-7420-43F3-B8D4-B29712947A68}"/>
              </a:ext>
            </a:extLst>
          </p:cNvPr>
          <p:cNvSpPr/>
          <p:nvPr/>
        </p:nvSpPr>
        <p:spPr>
          <a:xfrm>
            <a:off x="11365524" y="6165108"/>
            <a:ext cx="6071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560212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428299-2C31-4D91-B8FA-9B35593D9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objetivos</a:t>
            </a: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3B133BDD-5884-4DBE-90A7-6DCB76755A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2553888"/>
              </p:ext>
            </p:extLst>
          </p:nvPr>
        </p:nvGraphicFramePr>
        <p:xfrm>
          <a:off x="-231286" y="2107106"/>
          <a:ext cx="8355379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Elipse 6">
            <a:extLst>
              <a:ext uri="{FF2B5EF4-FFF2-40B4-BE49-F238E27FC236}">
                <a16:creationId xmlns:a16="http://schemas.microsoft.com/office/drawing/2014/main" id="{3ADBA7ED-723A-4E83-A207-35FEA038A5B7}"/>
              </a:ext>
            </a:extLst>
          </p:cNvPr>
          <p:cNvSpPr/>
          <p:nvPr/>
        </p:nvSpPr>
        <p:spPr>
          <a:xfrm>
            <a:off x="7315201" y="1055078"/>
            <a:ext cx="4325815" cy="33469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Describir y caracterizar la formación inicial en Colombia de licenciados en matemáticas en el área de estadística y su didáctica, a la luz de la normatividad nacional y las tendencias de formación de profesores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BD84868-9F89-481C-BBFE-ADFC5438D38B}"/>
              </a:ext>
            </a:extLst>
          </p:cNvPr>
          <p:cNvSpPr/>
          <p:nvPr/>
        </p:nvSpPr>
        <p:spPr>
          <a:xfrm>
            <a:off x="11499470" y="6110516"/>
            <a:ext cx="2830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75394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B8D2E-4439-49CE-BC75-11E5D485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152" y="306649"/>
            <a:ext cx="6098814" cy="758014"/>
          </a:xfrm>
        </p:spPr>
        <p:txBody>
          <a:bodyPr>
            <a:normAutofit fontScale="90000"/>
          </a:bodyPr>
          <a:lstStyle/>
          <a:p>
            <a:pPr algn="ctr"/>
            <a:r>
              <a:rPr lang="es-CO" dirty="0"/>
              <a:t>MARCO DE REFERENCIA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A005237-E8C9-4A3E-9129-E1CE3FBF83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72199"/>
              </p:ext>
            </p:extLst>
          </p:nvPr>
        </p:nvGraphicFramePr>
        <p:xfrm>
          <a:off x="509954" y="1021758"/>
          <a:ext cx="4874804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851">
                  <a:extLst>
                    <a:ext uri="{9D8B030D-6E8A-4147-A177-3AD203B41FA5}">
                      <a16:colId xmlns:a16="http://schemas.microsoft.com/office/drawing/2014/main" val="3185899360"/>
                    </a:ext>
                  </a:extLst>
                </a:gridCol>
                <a:gridCol w="2731953">
                  <a:extLst>
                    <a:ext uri="{9D8B030D-6E8A-4147-A177-3AD203B41FA5}">
                      <a16:colId xmlns:a16="http://schemas.microsoft.com/office/drawing/2014/main" val="337230577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NORMATIVIDAD COLOMBIANA</a:t>
                      </a:r>
                    </a:p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2739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CO" b="1" dirty="0"/>
                        <a:t>Ley 115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i="0" dirty="0"/>
                        <a:t>Razonamiento lógico y analítico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41438"/>
                  </a:ext>
                </a:extLst>
              </a:tr>
              <a:tr h="11332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b="1" dirty="0"/>
                        <a:t>Resolución 709 </a:t>
                      </a:r>
                    </a:p>
                    <a:p>
                      <a:pPr algn="ctr"/>
                      <a:endParaRPr lang="es-CO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Programas incluyen: *</a:t>
                      </a:r>
                      <a:r>
                        <a:rPr lang="es-CO" sz="1800" dirty="0"/>
                        <a:t>pedagógica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*especifica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*</a:t>
                      </a:r>
                      <a:r>
                        <a:rPr lang="es-CO" sz="1800" dirty="0" err="1"/>
                        <a:t>deontologica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918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b="1" dirty="0"/>
                        <a:t>Resolución 1036 </a:t>
                      </a:r>
                    </a:p>
                    <a:p>
                      <a:pPr algn="ctr"/>
                      <a:endParaRPr lang="es-CO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Incluir la didáctica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180974"/>
                  </a:ext>
                </a:extLst>
              </a:tr>
              <a:tr h="11332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b="1" dirty="0"/>
                        <a:t>Resolución 5443 </a:t>
                      </a:r>
                    </a:p>
                    <a:p>
                      <a:pPr algn="ctr"/>
                      <a:endParaRPr lang="es-CO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El docente debe: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*Comunicarse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*Trabajar comunidad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*</a:t>
                      </a:r>
                      <a:r>
                        <a:rPr lang="es-CO" dirty="0" err="1"/>
                        <a:t>TICs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719922"/>
                  </a:ext>
                </a:extLst>
              </a:tr>
              <a:tr h="3955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b="1" dirty="0"/>
                        <a:t>Resolución 6966 </a:t>
                      </a:r>
                    </a:p>
                    <a:p>
                      <a:pPr algn="ctr"/>
                      <a:endParaRPr lang="es-CO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Practica pedagógica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798615"/>
                  </a:ext>
                </a:extLst>
              </a:tr>
            </a:tbl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5FB28EA1-5D3C-425B-B98A-8F75F40C6D9D}"/>
              </a:ext>
            </a:extLst>
          </p:cNvPr>
          <p:cNvSpPr/>
          <p:nvPr/>
        </p:nvSpPr>
        <p:spPr>
          <a:xfrm>
            <a:off x="11499470" y="6110516"/>
            <a:ext cx="2830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es-E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Picture 2" descr="Resultado de imagen para oei metas educativas 2021">
            <a:extLst>
              <a:ext uri="{FF2B5EF4-FFF2-40B4-BE49-F238E27FC236}">
                <a16:creationId xmlns:a16="http://schemas.microsoft.com/office/drawing/2014/main" id="{164907B1-AC1D-464C-AE22-EAC48D11E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467" y="933603"/>
            <a:ext cx="2253473" cy="154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sultado de imagen para Sistema Colombiano de FormaciÃ³n de Educadores">
            <a:extLst>
              <a:ext uri="{FF2B5EF4-FFF2-40B4-BE49-F238E27FC236}">
                <a16:creationId xmlns:a16="http://schemas.microsoft.com/office/drawing/2014/main" id="{17248956-5A17-4E59-A8C4-95D1B19D5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324" y="1088371"/>
            <a:ext cx="1746699" cy="131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76715DD7-191C-4F29-AE4A-5F2EE5D39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992603"/>
              </p:ext>
            </p:extLst>
          </p:nvPr>
        </p:nvGraphicFramePr>
        <p:xfrm>
          <a:off x="6088470" y="365324"/>
          <a:ext cx="5552545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2545">
                  <a:extLst>
                    <a:ext uri="{9D8B030D-6E8A-4147-A177-3AD203B41FA5}">
                      <a16:colId xmlns:a16="http://schemas.microsoft.com/office/drawing/2014/main" val="3185899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OTROS DOCUMENTOS DE POLITICA PUBLICA</a:t>
                      </a:r>
                    </a:p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273953"/>
                  </a:ext>
                </a:extLst>
              </a:tr>
            </a:tbl>
          </a:graphicData>
        </a:graphic>
      </p:graphicFrame>
      <p:sp>
        <p:nvSpPr>
          <p:cNvPr id="12" name="Rectángulo 11">
            <a:extLst>
              <a:ext uri="{FF2B5EF4-FFF2-40B4-BE49-F238E27FC236}">
                <a16:creationId xmlns:a16="http://schemas.microsoft.com/office/drawing/2014/main" id="{F095BE18-02A8-4087-8508-1467E7778519}"/>
              </a:ext>
            </a:extLst>
          </p:cNvPr>
          <p:cNvSpPr/>
          <p:nvPr/>
        </p:nvSpPr>
        <p:spPr>
          <a:xfrm>
            <a:off x="5587612" y="3619515"/>
            <a:ext cx="256672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Proyecto </a:t>
            </a:r>
          </a:p>
          <a:p>
            <a:pPr algn="ctr"/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 resolución</a:t>
            </a:r>
            <a:endParaRPr lang="es-E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B5064AF-4920-4D0C-86D1-6F86FE9738D7}"/>
              </a:ext>
            </a:extLst>
          </p:cNvPr>
          <p:cNvSpPr txBox="1"/>
          <p:nvPr/>
        </p:nvSpPr>
        <p:spPr>
          <a:xfrm>
            <a:off x="5523281" y="2404680"/>
            <a:ext cx="2695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Enseñar en diferentes contextos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8F55B91-21F8-457C-B250-1466B4D7F8CB}"/>
              </a:ext>
            </a:extLst>
          </p:cNvPr>
          <p:cNvSpPr txBox="1"/>
          <p:nvPr/>
        </p:nvSpPr>
        <p:spPr>
          <a:xfrm>
            <a:off x="8750851" y="2482732"/>
            <a:ext cx="320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¿cómo?, ¿qué? y ¿por qué enseñar?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Práctica pedagógica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COLCIENCIAS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B4C0CA3-B72A-4AA9-9AE6-906AEB51F1FC}"/>
              </a:ext>
            </a:extLst>
          </p:cNvPr>
          <p:cNvSpPr/>
          <p:nvPr/>
        </p:nvSpPr>
        <p:spPr>
          <a:xfrm>
            <a:off x="5591905" y="4573622"/>
            <a:ext cx="31589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Competencias básicas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Disciplinares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Pedagógicas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Didácticas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40% de práctica</a:t>
            </a:r>
          </a:p>
        </p:txBody>
      </p:sp>
      <p:pic>
        <p:nvPicPr>
          <p:cNvPr id="16" name="Picture 2" descr="Resultado de imagen para Los lineamientos de calidad para las licenciaturas en educaciÃ³n">
            <a:extLst>
              <a:ext uri="{FF2B5EF4-FFF2-40B4-BE49-F238E27FC236}">
                <a16:creationId xmlns:a16="http://schemas.microsoft.com/office/drawing/2014/main" id="{A68F3868-29F4-4563-A049-3AE3EC6EF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185" y="3948316"/>
            <a:ext cx="1746699" cy="226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454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87583655-BE0A-41FC-9F18-6A65A1ED00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172160"/>
              </p:ext>
            </p:extLst>
          </p:nvPr>
        </p:nvGraphicFramePr>
        <p:xfrm>
          <a:off x="281840" y="195245"/>
          <a:ext cx="635557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5576">
                  <a:extLst>
                    <a:ext uri="{9D8B030D-6E8A-4147-A177-3AD203B41FA5}">
                      <a16:colId xmlns:a16="http://schemas.microsoft.com/office/drawing/2014/main" val="3185899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CONOCIMIENTO PROFESIONAL DEL PROFESOR</a:t>
                      </a:r>
                    </a:p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273953"/>
                  </a:ext>
                </a:extLst>
              </a:tr>
            </a:tbl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4E1C242E-91AA-4FFF-9AEE-3E802137FE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2264863"/>
              </p:ext>
            </p:extLst>
          </p:nvPr>
        </p:nvGraphicFramePr>
        <p:xfrm>
          <a:off x="0" y="1388374"/>
          <a:ext cx="4873407" cy="5045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5D18A0FF-7A4A-4AE0-A9C6-D7E58AB956D5}"/>
              </a:ext>
            </a:extLst>
          </p:cNvPr>
          <p:cNvSpPr/>
          <p:nvPr/>
        </p:nvSpPr>
        <p:spPr>
          <a:xfrm>
            <a:off x="11499470" y="6110516"/>
            <a:ext cx="2830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1A3BEC9-F3FF-4063-B2DD-9BA32B5B4D89}"/>
              </a:ext>
            </a:extLst>
          </p:cNvPr>
          <p:cNvSpPr/>
          <p:nvPr/>
        </p:nvSpPr>
        <p:spPr>
          <a:xfrm>
            <a:off x="59635" y="1056139"/>
            <a:ext cx="119295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Lee</a:t>
            </a:r>
          </a:p>
          <a:p>
            <a:pPr algn="ctr"/>
            <a:r>
              <a:rPr lang="es-E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Shulman</a:t>
            </a:r>
          </a:p>
          <a:p>
            <a:pPr algn="ctr"/>
            <a:r>
              <a:rPr lang="es-ES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1986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FF4372A-C395-467C-B76F-F01B834587A6}"/>
              </a:ext>
            </a:extLst>
          </p:cNvPr>
          <p:cNvCxnSpPr/>
          <p:nvPr/>
        </p:nvCxnSpPr>
        <p:spPr>
          <a:xfrm>
            <a:off x="3147646" y="1133092"/>
            <a:ext cx="0" cy="53515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67DE49BB-A5FF-42AA-B0CF-6021199E57FB}"/>
              </a:ext>
            </a:extLst>
          </p:cNvPr>
          <p:cNvSpPr/>
          <p:nvPr/>
        </p:nvSpPr>
        <p:spPr>
          <a:xfrm>
            <a:off x="3956347" y="1049505"/>
            <a:ext cx="265796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Hill, Ball y </a:t>
            </a:r>
          </a:p>
          <a:p>
            <a:pPr algn="ctr"/>
            <a:r>
              <a:rPr lang="es-E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Schilling </a:t>
            </a:r>
          </a:p>
          <a:p>
            <a:pPr algn="ctr"/>
            <a:r>
              <a:rPr lang="es-ES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2008</a:t>
            </a:r>
          </a:p>
        </p:txBody>
      </p:sp>
      <p:pic>
        <p:nvPicPr>
          <p:cNvPr id="11" name="Picture 2" descr="Resultado de imagen para deborah ball">
            <a:extLst>
              <a:ext uri="{FF2B5EF4-FFF2-40B4-BE49-F238E27FC236}">
                <a16:creationId xmlns:a16="http://schemas.microsoft.com/office/drawing/2014/main" id="{70B3BBB1-6F3D-4292-8EBD-DF4183107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19541" y="2076525"/>
            <a:ext cx="781084" cy="78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sultado de imagen para Heather Hill">
            <a:extLst>
              <a:ext uri="{FF2B5EF4-FFF2-40B4-BE49-F238E27FC236}">
                <a16:creationId xmlns:a16="http://schemas.microsoft.com/office/drawing/2014/main" id="{F45F7246-4F3C-4BB9-A557-E56A5E5A9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05670" y="2080373"/>
            <a:ext cx="641682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Photo of Stephen Schilling">
            <a:extLst>
              <a:ext uri="{FF2B5EF4-FFF2-40B4-BE49-F238E27FC236}">
                <a16:creationId xmlns:a16="http://schemas.microsoft.com/office/drawing/2014/main" id="{835A2872-28AD-4A69-B0CA-712440B64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47119" y="2087295"/>
            <a:ext cx="621976" cy="7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94190E4-509E-4708-9049-39E267C8F992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3493432" y="2992232"/>
            <a:ext cx="3620783" cy="2881030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A84C56FF-9D08-4BBD-A00E-846BA6C16D69}"/>
              </a:ext>
            </a:extLst>
          </p:cNvPr>
          <p:cNvCxnSpPr/>
          <p:nvPr/>
        </p:nvCxnSpPr>
        <p:spPr>
          <a:xfrm>
            <a:off x="7180386" y="1133092"/>
            <a:ext cx="0" cy="53515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B15B917-FBBC-4B54-8972-DBF3A7CEF714}"/>
              </a:ext>
            </a:extLst>
          </p:cNvPr>
          <p:cNvSpPr/>
          <p:nvPr/>
        </p:nvSpPr>
        <p:spPr>
          <a:xfrm>
            <a:off x="8419330" y="1052291"/>
            <a:ext cx="197633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Schoenfeld y </a:t>
            </a:r>
          </a:p>
          <a:p>
            <a:pPr algn="ctr"/>
            <a:r>
              <a:rPr lang="es-E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Kilpatrick</a:t>
            </a:r>
          </a:p>
          <a:p>
            <a:pPr algn="ctr"/>
            <a:r>
              <a:rPr lang="es-ES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2008</a:t>
            </a:r>
          </a:p>
        </p:txBody>
      </p:sp>
      <p:pic>
        <p:nvPicPr>
          <p:cNvPr id="17" name="Picture 2" descr="Resultado de imagen para Alan Schoenfeld">
            <a:extLst>
              <a:ext uri="{FF2B5EF4-FFF2-40B4-BE49-F238E27FC236}">
                <a16:creationId xmlns:a16="http://schemas.microsoft.com/office/drawing/2014/main" id="{88F09EB9-BF29-437C-84E8-78012A859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530" y="1286870"/>
            <a:ext cx="781084" cy="78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jeremy kilpatrick">
            <a:extLst>
              <a:ext uri="{FF2B5EF4-FFF2-40B4-BE49-F238E27FC236}">
                <a16:creationId xmlns:a16="http://schemas.microsoft.com/office/drawing/2014/main" id="{09EF135F-C597-4703-8733-2A5873016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928" y="1286870"/>
            <a:ext cx="781084" cy="78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03108523-33B1-4F64-9D14-0609C5CEDF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9133352"/>
              </p:ext>
            </p:extLst>
          </p:nvPr>
        </p:nvGraphicFramePr>
        <p:xfrm>
          <a:off x="7048045" y="1711540"/>
          <a:ext cx="5333996" cy="5045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60695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/>
      <p:bldP spid="10" grpId="0"/>
      <p:bldP spid="16" grpId="0"/>
      <p:bldGraphic spid="19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BFBDEB8-F14B-48A3-BAC4-B3FB3E164B86}"/>
              </a:ext>
            </a:extLst>
          </p:cNvPr>
          <p:cNvSpPr/>
          <p:nvPr/>
        </p:nvSpPr>
        <p:spPr>
          <a:xfrm>
            <a:off x="875993" y="4537933"/>
            <a:ext cx="427451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Godino</a:t>
            </a:r>
          </a:p>
          <a:p>
            <a:pPr algn="ctr"/>
            <a:r>
              <a:rPr lang="es-E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2008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EA5F8A-005D-4BA8-9038-1AB2AA142A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884986" y="1389184"/>
            <a:ext cx="4390292" cy="4255478"/>
          </a:xfrm>
          <a:prstGeom prst="rect">
            <a:avLst/>
          </a:prstGeom>
        </p:spPr>
      </p:pic>
      <p:pic>
        <p:nvPicPr>
          <p:cNvPr id="3074" name="Picture 2" descr="Resultado de imagen para godino">
            <a:extLst>
              <a:ext uri="{FF2B5EF4-FFF2-40B4-BE49-F238E27FC236}">
                <a16:creationId xmlns:a16="http://schemas.microsoft.com/office/drawing/2014/main" id="{DC97F371-A02B-4126-9DA1-983D4F1AB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723" y="1479803"/>
            <a:ext cx="1973649" cy="281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7C67069-90BA-4892-BDDA-0CEAD975070F}"/>
              </a:ext>
            </a:extLst>
          </p:cNvPr>
          <p:cNvSpPr/>
          <p:nvPr/>
        </p:nvSpPr>
        <p:spPr>
          <a:xfrm>
            <a:off x="4642338" y="5555177"/>
            <a:ext cx="6673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Facetas y niveles del conocimiento del profesor (Godino, 2009)</a:t>
            </a:r>
            <a:endParaRPr lang="es-CO" dirty="0"/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C5A06D18-C87F-47CB-9E19-8D1CC6B273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073070"/>
              </p:ext>
            </p:extLst>
          </p:nvPr>
        </p:nvGraphicFramePr>
        <p:xfrm>
          <a:off x="281840" y="195245"/>
          <a:ext cx="635557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5576">
                  <a:extLst>
                    <a:ext uri="{9D8B030D-6E8A-4147-A177-3AD203B41FA5}">
                      <a16:colId xmlns:a16="http://schemas.microsoft.com/office/drawing/2014/main" val="3185899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CONOCIMIENTO PROFESIONAL DEL PROFESOR</a:t>
                      </a:r>
                    </a:p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273953"/>
                  </a:ext>
                </a:extLst>
              </a:tr>
            </a:tbl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F6C8208A-5C75-49D8-BB17-8850B08A7EC8}"/>
              </a:ext>
            </a:extLst>
          </p:cNvPr>
          <p:cNvSpPr/>
          <p:nvPr/>
        </p:nvSpPr>
        <p:spPr>
          <a:xfrm>
            <a:off x="11499470" y="6110516"/>
            <a:ext cx="2830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06606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87583655-BE0A-41FC-9F18-6A65A1ED00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701169"/>
              </p:ext>
            </p:extLst>
          </p:nvPr>
        </p:nvGraphicFramePr>
        <p:xfrm>
          <a:off x="281840" y="195245"/>
          <a:ext cx="635557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5576">
                  <a:extLst>
                    <a:ext uri="{9D8B030D-6E8A-4147-A177-3AD203B41FA5}">
                      <a16:colId xmlns:a16="http://schemas.microsoft.com/office/drawing/2014/main" val="3185899360"/>
                    </a:ext>
                  </a:extLst>
                </a:gridCol>
              </a:tblGrid>
              <a:tr h="6317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CONOCIMIENTO PROFESIONAL DEL PROFESOR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EN RELACIÓN CON LA ESTADÍSTICA</a:t>
                      </a:r>
                    </a:p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273953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5D18A0FF-7A4A-4AE0-A9C6-D7E58AB956D5}"/>
              </a:ext>
            </a:extLst>
          </p:cNvPr>
          <p:cNvSpPr/>
          <p:nvPr/>
        </p:nvSpPr>
        <p:spPr>
          <a:xfrm>
            <a:off x="11499470" y="6110516"/>
            <a:ext cx="2830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  <a:endParaRPr lang="es-E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FF4372A-C395-467C-B76F-F01B834587A6}"/>
              </a:ext>
            </a:extLst>
          </p:cNvPr>
          <p:cNvCxnSpPr/>
          <p:nvPr/>
        </p:nvCxnSpPr>
        <p:spPr>
          <a:xfrm>
            <a:off x="3681046" y="1133092"/>
            <a:ext cx="0" cy="53515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A84C56FF-9D08-4BBD-A00E-846BA6C16D69}"/>
              </a:ext>
            </a:extLst>
          </p:cNvPr>
          <p:cNvCxnSpPr/>
          <p:nvPr/>
        </p:nvCxnSpPr>
        <p:spPr>
          <a:xfrm>
            <a:off x="7901355" y="1133092"/>
            <a:ext cx="0" cy="53515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Diagrama 23">
            <a:extLst>
              <a:ext uri="{FF2B5EF4-FFF2-40B4-BE49-F238E27FC236}">
                <a16:creationId xmlns:a16="http://schemas.microsoft.com/office/drawing/2014/main" id="{DB91DC92-FF9A-4FBB-9B3B-5BE448A026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1579003"/>
              </p:ext>
            </p:extLst>
          </p:nvPr>
        </p:nvGraphicFramePr>
        <p:xfrm>
          <a:off x="281840" y="1729666"/>
          <a:ext cx="5064369" cy="4755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" name="Rectángulo 24">
            <a:extLst>
              <a:ext uri="{FF2B5EF4-FFF2-40B4-BE49-F238E27FC236}">
                <a16:creationId xmlns:a16="http://schemas.microsoft.com/office/drawing/2014/main" id="{B2E21064-FFA8-4F5C-990C-4382D96A8BE0}"/>
              </a:ext>
            </a:extLst>
          </p:cNvPr>
          <p:cNvSpPr/>
          <p:nvPr/>
        </p:nvSpPr>
        <p:spPr>
          <a:xfrm>
            <a:off x="437526" y="1208539"/>
            <a:ext cx="11288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Arteaga</a:t>
            </a:r>
          </a:p>
          <a:p>
            <a:pPr algn="ctr"/>
            <a:r>
              <a:rPr lang="es-E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2011</a:t>
            </a:r>
            <a:endParaRPr lang="es-ES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B676FA14-B0B1-4DEC-BCAA-7E96D358B270}"/>
              </a:ext>
            </a:extLst>
          </p:cNvPr>
          <p:cNvSpPr/>
          <p:nvPr/>
        </p:nvSpPr>
        <p:spPr>
          <a:xfrm>
            <a:off x="4695488" y="1040773"/>
            <a:ext cx="233875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Frizz y Sanhueza (2011) </a:t>
            </a:r>
          </a:p>
        </p:txBody>
      </p:sp>
      <p:pic>
        <p:nvPicPr>
          <p:cNvPr id="27" name="Picture 2" descr="Imagen relacionada">
            <a:extLst>
              <a:ext uri="{FF2B5EF4-FFF2-40B4-BE49-F238E27FC236}">
                <a16:creationId xmlns:a16="http://schemas.microsoft.com/office/drawing/2014/main" id="{5010D504-0D7A-40EE-8F74-D1A384B2E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274" y="1451236"/>
            <a:ext cx="640505" cy="85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Imagen relacionada">
            <a:extLst>
              <a:ext uri="{FF2B5EF4-FFF2-40B4-BE49-F238E27FC236}">
                <a16:creationId xmlns:a16="http://schemas.microsoft.com/office/drawing/2014/main" id="{AAC588D3-E9CC-4C95-BE0D-0650D5C33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7" t="6220" r="40663" b="42235"/>
          <a:stretch/>
        </p:blipFill>
        <p:spPr bwMode="auto">
          <a:xfrm>
            <a:off x="3773610" y="1451236"/>
            <a:ext cx="693251" cy="85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025D4A9-DCC4-4050-AE15-E3267735D169}"/>
              </a:ext>
            </a:extLst>
          </p:cNvPr>
          <p:cNvSpPr txBox="1"/>
          <p:nvPr/>
        </p:nvSpPr>
        <p:spPr>
          <a:xfrm>
            <a:off x="3759744" y="2475525"/>
            <a:ext cx="344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Pedagógico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A4512D5-1069-4E71-B4F6-700FE7B8A293}"/>
              </a:ext>
            </a:extLst>
          </p:cNvPr>
          <p:cNvSpPr txBox="1"/>
          <p:nvPr/>
        </p:nvSpPr>
        <p:spPr>
          <a:xfrm>
            <a:off x="3773610" y="4182124"/>
            <a:ext cx="344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Matemático (estadística)</a:t>
            </a:r>
          </a:p>
        </p:txBody>
      </p:sp>
      <p:sp>
        <p:nvSpPr>
          <p:cNvPr id="3" name="Rectángulo: esquina doblada 2">
            <a:extLst>
              <a:ext uri="{FF2B5EF4-FFF2-40B4-BE49-F238E27FC236}">
                <a16:creationId xmlns:a16="http://schemas.microsoft.com/office/drawing/2014/main" id="{8FC609F1-AAC3-4F09-A014-625EF9998819}"/>
              </a:ext>
            </a:extLst>
          </p:cNvPr>
          <p:cNvSpPr/>
          <p:nvPr/>
        </p:nvSpPr>
        <p:spPr>
          <a:xfrm>
            <a:off x="3829296" y="4551439"/>
            <a:ext cx="975219" cy="902677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/>
              <a:t>Datos</a:t>
            </a:r>
          </a:p>
        </p:txBody>
      </p:sp>
      <p:sp>
        <p:nvSpPr>
          <p:cNvPr id="30" name="Rectángulo: esquina doblada 29">
            <a:extLst>
              <a:ext uri="{FF2B5EF4-FFF2-40B4-BE49-F238E27FC236}">
                <a16:creationId xmlns:a16="http://schemas.microsoft.com/office/drawing/2014/main" id="{1B8AE64F-C0C4-456A-9F86-ABB53F151052}"/>
              </a:ext>
            </a:extLst>
          </p:cNvPr>
          <p:cNvSpPr/>
          <p:nvPr/>
        </p:nvSpPr>
        <p:spPr>
          <a:xfrm>
            <a:off x="5083209" y="4553374"/>
            <a:ext cx="1070147" cy="902677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/>
              <a:t>Gráficas</a:t>
            </a:r>
          </a:p>
        </p:txBody>
      </p:sp>
      <p:sp>
        <p:nvSpPr>
          <p:cNvPr id="31" name="Rectángulo: esquina doblada 30">
            <a:extLst>
              <a:ext uri="{FF2B5EF4-FFF2-40B4-BE49-F238E27FC236}">
                <a16:creationId xmlns:a16="http://schemas.microsoft.com/office/drawing/2014/main" id="{33DBF31A-93AD-40C2-B4D4-F7B7771EC5A0}"/>
              </a:ext>
            </a:extLst>
          </p:cNvPr>
          <p:cNvSpPr/>
          <p:nvPr/>
        </p:nvSpPr>
        <p:spPr>
          <a:xfrm>
            <a:off x="6461204" y="4551438"/>
            <a:ext cx="1132302" cy="902677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/>
              <a:t>Informes</a:t>
            </a:r>
          </a:p>
        </p:txBody>
      </p:sp>
      <p:sp>
        <p:nvSpPr>
          <p:cNvPr id="32" name="Rectángulo: esquina doblada 31">
            <a:extLst>
              <a:ext uri="{FF2B5EF4-FFF2-40B4-BE49-F238E27FC236}">
                <a16:creationId xmlns:a16="http://schemas.microsoft.com/office/drawing/2014/main" id="{A2BAFBA8-2F55-4195-BE82-7BC2BDCEA5E2}"/>
              </a:ext>
            </a:extLst>
          </p:cNvPr>
          <p:cNvSpPr/>
          <p:nvPr/>
        </p:nvSpPr>
        <p:spPr>
          <a:xfrm>
            <a:off x="4822526" y="5531004"/>
            <a:ext cx="1614057" cy="902677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/>
              <a:t>Probabilidad</a:t>
            </a:r>
          </a:p>
        </p:txBody>
      </p:sp>
      <p:sp>
        <p:nvSpPr>
          <p:cNvPr id="34" name="Rectángulo: esquina doblada 33">
            <a:extLst>
              <a:ext uri="{FF2B5EF4-FFF2-40B4-BE49-F238E27FC236}">
                <a16:creationId xmlns:a16="http://schemas.microsoft.com/office/drawing/2014/main" id="{B6AC97DC-B578-4C10-9AE4-2BCA30F951DC}"/>
              </a:ext>
            </a:extLst>
          </p:cNvPr>
          <p:cNvSpPr/>
          <p:nvPr/>
        </p:nvSpPr>
        <p:spPr>
          <a:xfrm>
            <a:off x="3883207" y="2795876"/>
            <a:ext cx="3825049" cy="1311295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/>
              <a:t>Planifica, conoce a sus estudiantes, usa r. problemas, reflexiona, evalúa, trabaja en equipo, </a:t>
            </a:r>
            <a:r>
              <a:rPr lang="es-CO" dirty="0" err="1"/>
              <a:t>TICs</a:t>
            </a:r>
            <a:endParaRPr lang="es-CO" dirty="0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2386D6EE-95FB-43F5-B043-CD38CB09D90A}"/>
              </a:ext>
            </a:extLst>
          </p:cNvPr>
          <p:cNvSpPr/>
          <p:nvPr/>
        </p:nvSpPr>
        <p:spPr>
          <a:xfrm>
            <a:off x="7993686" y="900762"/>
            <a:ext cx="42745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Leiria, González y Pinto (2015) </a:t>
            </a:r>
            <a:endParaRPr lang="es-ES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7" name="Picture 2" descr="Resultado de imagen para GonzÃ¡lez, MarÃ­a Teresa">
            <a:extLst>
              <a:ext uri="{FF2B5EF4-FFF2-40B4-BE49-F238E27FC236}">
                <a16:creationId xmlns:a16="http://schemas.microsoft.com/office/drawing/2014/main" id="{6E9C9936-7495-4C2A-9CEC-7ADD11C94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574" y="1300872"/>
            <a:ext cx="632744" cy="84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Resultado de imagen para Ana Cristina LEIRA PROFE">
            <a:extLst>
              <a:ext uri="{FF2B5EF4-FFF2-40B4-BE49-F238E27FC236}">
                <a16:creationId xmlns:a16="http://schemas.microsoft.com/office/drawing/2014/main" id="{44A10DC7-D4FF-462F-94C2-793795C54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706" y="1300871"/>
            <a:ext cx="843659" cy="84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Resultado de imagen para JESUS ENRIQUE PINTO">
            <a:extLst>
              <a:ext uri="{FF2B5EF4-FFF2-40B4-BE49-F238E27FC236}">
                <a16:creationId xmlns:a16="http://schemas.microsoft.com/office/drawing/2014/main" id="{87D1BFC3-355C-48F3-A12A-37DCD1A6B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365" y="1300870"/>
            <a:ext cx="843658" cy="84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" name="Diagrama 39">
            <a:extLst>
              <a:ext uri="{FF2B5EF4-FFF2-40B4-BE49-F238E27FC236}">
                <a16:creationId xmlns:a16="http://schemas.microsoft.com/office/drawing/2014/main" id="{20EB1926-0752-421D-812F-DCD7A27F43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7656148"/>
              </p:ext>
            </p:extLst>
          </p:nvPr>
        </p:nvGraphicFramePr>
        <p:xfrm>
          <a:off x="8058030" y="2714440"/>
          <a:ext cx="4050028" cy="3234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51633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P spid="25" grpId="0"/>
      <p:bldP spid="26" grpId="0"/>
      <p:bldP spid="2" grpId="0"/>
      <p:bldP spid="29" grpId="0"/>
      <p:bldP spid="3" grpId="0" animBg="1"/>
      <p:bldP spid="30" grpId="0" animBg="1"/>
      <p:bldP spid="31" grpId="0" animBg="1"/>
      <p:bldP spid="32" grpId="0" animBg="1"/>
      <p:bldP spid="34" grpId="0" animBg="1"/>
      <p:bldP spid="35" grpId="0"/>
      <p:bldGraphic spid="40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B8D2E-4439-49CE-BC75-11E5D485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879" y="355678"/>
            <a:ext cx="6098814" cy="758014"/>
          </a:xfrm>
        </p:spPr>
        <p:txBody>
          <a:bodyPr>
            <a:normAutofit fontScale="90000"/>
          </a:bodyPr>
          <a:lstStyle/>
          <a:p>
            <a:r>
              <a:rPr lang="es-CO"/>
              <a:t>METODOLOGÍA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392E2D-B9E4-4CED-8E0B-CE8666912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833" y="1023164"/>
            <a:ext cx="4117614" cy="381469"/>
          </a:xfrm>
        </p:spPr>
        <p:txBody>
          <a:bodyPr/>
          <a:lstStyle/>
          <a:p>
            <a:r>
              <a:rPr lang="es-CO"/>
              <a:t>ACOPIO DE INFORMACIÓN</a:t>
            </a:r>
            <a:endParaRPr lang="es-CO" dirty="0"/>
          </a:p>
        </p:txBody>
      </p:sp>
      <p:pic>
        <p:nvPicPr>
          <p:cNvPr id="7170" name="Picture 2" descr="Imagen relacionada">
            <a:extLst>
              <a:ext uri="{FF2B5EF4-FFF2-40B4-BE49-F238E27FC236}">
                <a16:creationId xmlns:a16="http://schemas.microsoft.com/office/drawing/2014/main" id="{AE5F558B-4ABB-4795-A13A-41C4D8028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t="4098" r="11975" b="35708"/>
          <a:stretch/>
        </p:blipFill>
        <p:spPr bwMode="auto">
          <a:xfrm>
            <a:off x="1025769" y="1719515"/>
            <a:ext cx="3241431" cy="146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579D3366-B36D-4B2C-A1DC-262AE5A50729}"/>
              </a:ext>
            </a:extLst>
          </p:cNvPr>
          <p:cNvSpPr/>
          <p:nvPr/>
        </p:nvSpPr>
        <p:spPr>
          <a:xfrm>
            <a:off x="4542692" y="2198226"/>
            <a:ext cx="1600200" cy="758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586A327-733C-4761-AFDF-0E16DF16AC67}"/>
              </a:ext>
            </a:extLst>
          </p:cNvPr>
          <p:cNvSpPr/>
          <p:nvPr/>
        </p:nvSpPr>
        <p:spPr>
          <a:xfrm>
            <a:off x="6782082" y="2038624"/>
            <a:ext cx="438414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LIC. MATEMÁTICAS</a:t>
            </a:r>
          </a:p>
          <a:p>
            <a:pPr algn="ctr"/>
            <a:r>
              <a:rPr lang="es-E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 AFI</a:t>
            </a:r>
            <a:r>
              <a:rPr lang="es-E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NES</a:t>
            </a:r>
            <a:endParaRPr lang="es-E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28F8D56E-63BA-45F1-813B-A55418CFB18D}"/>
              </a:ext>
            </a:extLst>
          </p:cNvPr>
          <p:cNvSpPr/>
          <p:nvPr/>
        </p:nvSpPr>
        <p:spPr>
          <a:xfrm>
            <a:off x="2646484" y="4752220"/>
            <a:ext cx="1600200" cy="758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7172" name="Picture 4" descr="Resultado de imagen para enviar correo">
            <a:extLst>
              <a:ext uri="{FF2B5EF4-FFF2-40B4-BE49-F238E27FC236}">
                <a16:creationId xmlns:a16="http://schemas.microsoft.com/office/drawing/2014/main" id="{2A69A2C4-7D12-4B04-8BF8-877E521C9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419" y="370247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082C88D2-A2CB-4B02-B555-121F77B09C0F}"/>
              </a:ext>
            </a:extLst>
          </p:cNvPr>
          <p:cNvSpPr/>
          <p:nvPr/>
        </p:nvSpPr>
        <p:spPr>
          <a:xfrm flipH="1">
            <a:off x="6987737" y="4776607"/>
            <a:ext cx="1600200" cy="75801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3D44E7B-37ED-40F1-A336-9D6600CB4D96}"/>
              </a:ext>
            </a:extLst>
          </p:cNvPr>
          <p:cNvSpPr/>
          <p:nvPr/>
        </p:nvSpPr>
        <p:spPr>
          <a:xfrm>
            <a:off x="8512120" y="3429000"/>
            <a:ext cx="328246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42 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contenidosde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12 programas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2DFD2D0-8B99-4354-97C9-51BC146DE58E}"/>
              </a:ext>
            </a:extLst>
          </p:cNvPr>
          <p:cNvSpPr/>
          <p:nvPr/>
        </p:nvSpPr>
        <p:spPr>
          <a:xfrm>
            <a:off x="11499470" y="6110516"/>
            <a:ext cx="2830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8704848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B8D2E-4439-49CE-BC75-11E5D485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879" y="355678"/>
            <a:ext cx="6098814" cy="758014"/>
          </a:xfrm>
        </p:spPr>
        <p:txBody>
          <a:bodyPr>
            <a:normAutofit fontScale="90000"/>
          </a:bodyPr>
          <a:lstStyle/>
          <a:p>
            <a:r>
              <a:rPr lang="es-CO"/>
              <a:t>METODOLOGÍA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392E2D-B9E4-4CED-8E0B-CE8666912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4084" y="436418"/>
            <a:ext cx="6507715" cy="448475"/>
          </a:xfrm>
        </p:spPr>
        <p:txBody>
          <a:bodyPr>
            <a:normAutofit/>
          </a:bodyPr>
          <a:lstStyle/>
          <a:p>
            <a:r>
              <a:rPr lang="es-CO" dirty="0"/>
              <a:t>DEFINICIÓN DE LAS CATEGORÍAS DE ANÁLISIS</a:t>
            </a:r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1F34F286-6222-466D-A28C-D81E4B7C97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6916872"/>
              </p:ext>
            </p:extLst>
          </p:nvPr>
        </p:nvGraphicFramePr>
        <p:xfrm>
          <a:off x="59197" y="355678"/>
          <a:ext cx="1923266" cy="665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3A91381D-0EA3-4AE2-9F5E-CDF06CDE87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1199025"/>
              </p:ext>
            </p:extLst>
          </p:nvPr>
        </p:nvGraphicFramePr>
        <p:xfrm>
          <a:off x="1982463" y="911344"/>
          <a:ext cx="1923266" cy="5561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3" name="Diagrama 22">
            <a:extLst>
              <a:ext uri="{FF2B5EF4-FFF2-40B4-BE49-F238E27FC236}">
                <a16:creationId xmlns:a16="http://schemas.microsoft.com/office/drawing/2014/main" id="{551DAD82-513F-4E0E-96FA-7F240B25F4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5527734"/>
              </p:ext>
            </p:extLst>
          </p:nvPr>
        </p:nvGraphicFramePr>
        <p:xfrm>
          <a:off x="3960792" y="877923"/>
          <a:ext cx="1923266" cy="5496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4" name="Diagrama 23">
            <a:extLst>
              <a:ext uri="{FF2B5EF4-FFF2-40B4-BE49-F238E27FC236}">
                <a16:creationId xmlns:a16="http://schemas.microsoft.com/office/drawing/2014/main" id="{0AF66C6F-09F0-4C98-974B-1150482CD4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5125646"/>
              </p:ext>
            </p:extLst>
          </p:nvPr>
        </p:nvGraphicFramePr>
        <p:xfrm>
          <a:off x="5939121" y="861198"/>
          <a:ext cx="2093634" cy="5496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31" name="Diagrama 30">
            <a:extLst>
              <a:ext uri="{FF2B5EF4-FFF2-40B4-BE49-F238E27FC236}">
                <a16:creationId xmlns:a16="http://schemas.microsoft.com/office/drawing/2014/main" id="{09F88B45-290D-46B2-A15F-D3C8F29D5F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7115612"/>
              </p:ext>
            </p:extLst>
          </p:nvPr>
        </p:nvGraphicFramePr>
        <p:xfrm>
          <a:off x="8050952" y="861198"/>
          <a:ext cx="2050473" cy="5496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32" name="Diagrama 31">
            <a:extLst>
              <a:ext uri="{FF2B5EF4-FFF2-40B4-BE49-F238E27FC236}">
                <a16:creationId xmlns:a16="http://schemas.microsoft.com/office/drawing/2014/main" id="{AA070EEC-55F8-42D7-96A5-90EF334C34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7256902"/>
              </p:ext>
            </p:extLst>
          </p:nvPr>
        </p:nvGraphicFramePr>
        <p:xfrm>
          <a:off x="9798897" y="660655"/>
          <a:ext cx="2321077" cy="5496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33" name="Rectángulo 32">
            <a:extLst>
              <a:ext uri="{FF2B5EF4-FFF2-40B4-BE49-F238E27FC236}">
                <a16:creationId xmlns:a16="http://schemas.microsoft.com/office/drawing/2014/main" id="{01BB5C83-CA86-450E-8A3B-099EAEFCE2C5}"/>
              </a:ext>
            </a:extLst>
          </p:cNvPr>
          <p:cNvSpPr/>
          <p:nvPr/>
        </p:nvSpPr>
        <p:spPr>
          <a:xfrm>
            <a:off x="11499470" y="6110516"/>
            <a:ext cx="2830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35340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Graphic spid="22" grpId="0">
        <p:bldAsOne/>
      </p:bldGraphic>
      <p:bldGraphic spid="23" grpId="0">
        <p:bldAsOne/>
      </p:bldGraphic>
      <p:bldGraphic spid="24" grpId="0">
        <p:bldAsOne/>
      </p:bldGraphic>
      <p:bldGraphic spid="31" grpId="0">
        <p:bldAsOne/>
      </p:bldGraphic>
      <p:bldGraphic spid="32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B8D2E-4439-49CE-BC75-11E5D485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879" y="355678"/>
            <a:ext cx="6098814" cy="758014"/>
          </a:xfrm>
        </p:spPr>
        <p:txBody>
          <a:bodyPr>
            <a:normAutofit fontScale="90000"/>
          </a:bodyPr>
          <a:lstStyle/>
          <a:p>
            <a:r>
              <a:rPr lang="es-CO"/>
              <a:t>METODOLOGÍA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392E2D-B9E4-4CED-8E0B-CE8666912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4084" y="436418"/>
            <a:ext cx="6507715" cy="448475"/>
          </a:xfrm>
        </p:spPr>
        <p:txBody>
          <a:bodyPr>
            <a:normAutofit/>
          </a:bodyPr>
          <a:lstStyle/>
          <a:p>
            <a:r>
              <a:rPr lang="es-CO" dirty="0"/>
              <a:t>DEFINICIÓN DE LAS CATEGORÍAS DE ANÁLISIS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E01E4654-E1B8-4E13-B3F3-287BB9EC469C}"/>
              </a:ext>
            </a:extLst>
          </p:cNvPr>
          <p:cNvSpPr/>
          <p:nvPr/>
        </p:nvSpPr>
        <p:spPr>
          <a:xfrm>
            <a:off x="148884" y="1113692"/>
            <a:ext cx="11537148" cy="3794761"/>
          </a:xfrm>
          <a:prstGeom prst="roundRect">
            <a:avLst>
              <a:gd name="adj" fmla="val 131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/>
              <a:t>Arteaga (2011), Frizz y Sanhueza (2011), Leiria, González y Pinto (2015)</a:t>
            </a:r>
          </a:p>
          <a:p>
            <a:pPr algn="ctr"/>
            <a:r>
              <a:rPr lang="es-CO" b="1" dirty="0"/>
              <a:t>INDICADORES PARA EL ÁREA DE LA ESTADÍSTICA Y DIDÁCTICA DE LA ESTADÍSTICA</a:t>
            </a:r>
          </a:p>
          <a:p>
            <a:r>
              <a:rPr lang="es-CO" sz="1300" dirty="0"/>
              <a:t>E</a:t>
            </a:r>
            <a:r>
              <a:rPr lang="es-CO" sz="1300" baseline="-25000" dirty="0"/>
              <a:t>1</a:t>
            </a:r>
            <a:r>
              <a:rPr lang="es-CO" sz="1300" dirty="0"/>
              <a:t>: Aborda temáticas sobre tópicos de historia de los objetos estadísticos trabajados y/o su relación con otras ciencias. (Arteaga, 2011)</a:t>
            </a:r>
          </a:p>
          <a:p>
            <a:r>
              <a:rPr lang="es-CO" sz="1300" dirty="0"/>
              <a:t>E</a:t>
            </a:r>
            <a:r>
              <a:rPr lang="es-CO" sz="1300" baseline="-25000" dirty="0"/>
              <a:t>2</a:t>
            </a:r>
            <a:r>
              <a:rPr lang="es-CO" sz="1300" dirty="0"/>
              <a:t>: Trata temas referentes a la estadística holística: en esta subcategoría no se precisan contenidos específicos se habla de manera general de la estadística.</a:t>
            </a:r>
          </a:p>
          <a:p>
            <a:r>
              <a:rPr lang="es-CO" sz="1300" dirty="0"/>
              <a:t>E</a:t>
            </a:r>
            <a:r>
              <a:rPr lang="es-CO" sz="1300" baseline="-25000" dirty="0"/>
              <a:t>3</a:t>
            </a:r>
            <a:r>
              <a:rPr lang="es-CO" sz="1300" dirty="0"/>
              <a:t>: Estudia las representaciones de datos: gráficas estadísticas y tablas de frecuencia </a:t>
            </a:r>
            <a:r>
              <a:rPr lang="es-CO" sz="1300" dirty="0" err="1"/>
              <a:t>univariadas</a:t>
            </a:r>
            <a:r>
              <a:rPr lang="es-CO" sz="1300" dirty="0"/>
              <a:t> (distribuciones de frecuencia).</a:t>
            </a:r>
          </a:p>
          <a:p>
            <a:r>
              <a:rPr lang="es-CO" sz="1300" dirty="0"/>
              <a:t>E</a:t>
            </a:r>
            <a:r>
              <a:rPr lang="es-CO" sz="1300" baseline="-25000" dirty="0"/>
              <a:t>4</a:t>
            </a:r>
            <a:r>
              <a:rPr lang="es-CO" sz="1300" dirty="0"/>
              <a:t>: Considera el análisis de datos: medidas de resumen estadístico (centralidad  como media mediana, moda, etc.), localización, dispersión, correlación y/o asociación, tablas de contingencia (tablas de datos bivariados) y las medidas de forma (asimetría y curtosis).</a:t>
            </a:r>
          </a:p>
          <a:p>
            <a:r>
              <a:rPr lang="es-CO" sz="1300" dirty="0"/>
              <a:t>E</a:t>
            </a:r>
            <a:r>
              <a:rPr lang="es-CO" sz="1300" baseline="-25000" dirty="0"/>
              <a:t>5</a:t>
            </a:r>
            <a:r>
              <a:rPr lang="es-CO" sz="1300" dirty="0"/>
              <a:t>: Aborda temáticas de la probabilidad tales como  noción de aleatoriedad (contraste entre aleatorio y determinista), experimentos aleatorios, conceptualizaciones de la probabilidad (clásica, frecuencial, subjetiva, axiomática), variable aleatoria, distribuciones de probabilidad, Teorema de Bayes, nociones de independencia y condicionalidad de eventos.</a:t>
            </a:r>
          </a:p>
          <a:p>
            <a:r>
              <a:rPr lang="es-CO" sz="1300" dirty="0"/>
              <a:t>E</a:t>
            </a:r>
            <a:r>
              <a:rPr lang="es-CO" sz="1300" baseline="-25000" dirty="0"/>
              <a:t>6</a:t>
            </a:r>
            <a:r>
              <a:rPr lang="es-CO" sz="1300" dirty="0"/>
              <a:t>: Considera la combinatoria: principios fundamentales de conteo, operaciones combinatorias asociadas a variaciones, permutaciones, combinaciones </a:t>
            </a:r>
          </a:p>
          <a:p>
            <a:r>
              <a:rPr lang="es-CO" sz="1300" dirty="0"/>
              <a:t>E</a:t>
            </a:r>
            <a:r>
              <a:rPr lang="es-CO" sz="1300" baseline="-25000" dirty="0"/>
              <a:t>7</a:t>
            </a:r>
            <a:r>
              <a:rPr lang="es-CO" sz="1300" dirty="0"/>
              <a:t>: Trabaja en temas de inferencia: intervalos de confianza, pruebas de </a:t>
            </a:r>
            <a:r>
              <a:rPr lang="es-CO" sz="1300" dirty="0" err="1"/>
              <a:t>hipótesis</a:t>
            </a:r>
            <a:r>
              <a:rPr lang="es-CO" sz="1300" dirty="0"/>
              <a:t>, Teorema del Límite Central, de inferencia informal a inferencia formal, modelos de regresión.</a:t>
            </a:r>
          </a:p>
          <a:p>
            <a:r>
              <a:rPr lang="es-CO" sz="1300" dirty="0"/>
              <a:t>E</a:t>
            </a:r>
            <a:r>
              <a:rPr lang="es-CO" sz="1300" baseline="-25000" dirty="0"/>
              <a:t>8</a:t>
            </a:r>
            <a:r>
              <a:rPr lang="es-CO" sz="1300" dirty="0"/>
              <a:t>: Estudia temáticas propias de Muestreo: tipos de muestreo (no probabilístico: juicio o conveniencia, aleatorio: estratificado, simple, conglomerado, sistemático, etc.), distribución muestral.</a:t>
            </a:r>
          </a:p>
          <a:p>
            <a:r>
              <a:rPr lang="es-CO" sz="1300" dirty="0"/>
              <a:t>E</a:t>
            </a:r>
            <a:r>
              <a:rPr lang="es-CO" sz="1300" baseline="-25000" dirty="0"/>
              <a:t>9</a:t>
            </a:r>
            <a:r>
              <a:rPr lang="es-CO" sz="1300" dirty="0"/>
              <a:t>: Aborda la variabilidad: conceptualización de la variación, covariación, variación dentro y entre conjuntos de datos, entre muestras (de datos a muestras), a través de distribuciones conjuntas de probabilidad</a:t>
            </a:r>
          </a:p>
          <a:p>
            <a:r>
              <a:rPr lang="es-CO" sz="1300" dirty="0"/>
              <a:t>E</a:t>
            </a:r>
            <a:r>
              <a:rPr lang="es-CO" sz="1300" baseline="-25000" dirty="0"/>
              <a:t>10</a:t>
            </a:r>
            <a:r>
              <a:rPr lang="es-CO" sz="1300" dirty="0"/>
              <a:t>: Estudia las funciones generadoras de momento.</a:t>
            </a:r>
            <a:endParaRPr lang="es-CO" sz="1300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ECDCC57-B263-4B81-82E9-403ABB767EFA}"/>
              </a:ext>
            </a:extLst>
          </p:cNvPr>
          <p:cNvSpPr/>
          <p:nvPr/>
        </p:nvSpPr>
        <p:spPr>
          <a:xfrm>
            <a:off x="148884" y="5774436"/>
            <a:ext cx="9476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10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1C898FEE-8755-4469-AB47-BB7471F1A339}"/>
              </a:ext>
            </a:extLst>
          </p:cNvPr>
          <p:cNvSpPr/>
          <p:nvPr/>
        </p:nvSpPr>
        <p:spPr>
          <a:xfrm>
            <a:off x="252750" y="1113692"/>
            <a:ext cx="11433282" cy="3976681"/>
          </a:xfrm>
          <a:prstGeom prst="roundRect">
            <a:avLst>
              <a:gd name="adj" fmla="val 662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/>
              <a:t>Arteaga (2011), Frizz y Sanhueza (2011), Leiria, González y Pinto (2015)</a:t>
            </a:r>
          </a:p>
          <a:p>
            <a:pPr algn="ctr"/>
            <a:r>
              <a:rPr lang="es-CO" b="1" dirty="0"/>
              <a:t>INDICADORES PARA EL ÁREA DE LA ESTADÍSTICA Y DIDÁCTICA DE LA ESTADÍSTICA</a:t>
            </a:r>
          </a:p>
          <a:p>
            <a:r>
              <a:rPr lang="es-CO" dirty="0"/>
              <a:t>C</a:t>
            </a:r>
            <a:r>
              <a:rPr lang="es-CO" baseline="-25000" dirty="0"/>
              <a:t>1</a:t>
            </a:r>
            <a:r>
              <a:rPr lang="es-CO" dirty="0"/>
              <a:t>: Aborda temáticas como el desarrollo cognitivo de los aprendices respecto a su edad y nivel escolar.</a:t>
            </a:r>
          </a:p>
          <a:p>
            <a:r>
              <a:rPr lang="es-CO" dirty="0"/>
              <a:t> C</a:t>
            </a:r>
            <a:r>
              <a:rPr lang="es-CO" baseline="-25000" dirty="0"/>
              <a:t>2</a:t>
            </a:r>
            <a:r>
              <a:rPr lang="es-CO" dirty="0"/>
              <a:t>: Propone el estudio de las dificultades, errores y obstáculos referentes a la enseñanza-aprendizaje de la estadística.</a:t>
            </a:r>
          </a:p>
          <a:p>
            <a:r>
              <a:rPr lang="es-CO" dirty="0"/>
              <a:t>C</a:t>
            </a:r>
            <a:r>
              <a:rPr lang="es-CO" baseline="-25000" dirty="0"/>
              <a:t>3</a:t>
            </a:r>
            <a:r>
              <a:rPr lang="es-CO" dirty="0"/>
              <a:t>: Estudia el diseño de estrategias de enseñanza y evaluación de la estadística (Arteaga, 2011).</a:t>
            </a:r>
          </a:p>
          <a:p>
            <a:r>
              <a:rPr lang="es-CO" dirty="0"/>
              <a:t> C</a:t>
            </a:r>
            <a:r>
              <a:rPr lang="es-CO" baseline="-25000" dirty="0"/>
              <a:t>4</a:t>
            </a:r>
            <a:r>
              <a:rPr lang="es-CO" dirty="0"/>
              <a:t>: Estudia la relación de la estadística con modelo pedagógico resolución de problemas. (Frizz, Sanhueza, 2011).</a:t>
            </a:r>
          </a:p>
          <a:p>
            <a:r>
              <a:rPr lang="es-CO" dirty="0"/>
              <a:t> C</a:t>
            </a:r>
            <a:r>
              <a:rPr lang="es-CO" baseline="-25000" dirty="0"/>
              <a:t>5</a:t>
            </a:r>
            <a:r>
              <a:rPr lang="es-CO" dirty="0"/>
              <a:t>: Se pide planificar e implementar actividades para la clase de estadística  (Frizz, Sanhueza, 2011).</a:t>
            </a:r>
          </a:p>
          <a:p>
            <a:r>
              <a:rPr lang="es-CO" dirty="0"/>
              <a:t> C</a:t>
            </a:r>
            <a:r>
              <a:rPr lang="es-CO" baseline="-25000" dirty="0"/>
              <a:t>6</a:t>
            </a:r>
            <a:r>
              <a:rPr lang="es-CO" dirty="0"/>
              <a:t>: Incluye asuntos de la evaluación en clase de estadística, por ejemplo las pruebas nacionales e internacionales, modelos de evaluación, estrategias, técnicas, formatos.</a:t>
            </a:r>
          </a:p>
          <a:p>
            <a:r>
              <a:rPr lang="es-CO" dirty="0"/>
              <a:t>C</a:t>
            </a:r>
            <a:r>
              <a:rPr lang="es-CO" baseline="-25000" dirty="0"/>
              <a:t>7</a:t>
            </a:r>
            <a:r>
              <a:rPr lang="es-CO" dirty="0"/>
              <a:t>: Estudia modelos y teorías de la estadística y didáctica de la estadística   (investigación).</a:t>
            </a:r>
          </a:p>
          <a:p>
            <a:r>
              <a:rPr lang="es-CO" dirty="0"/>
              <a:t> C</a:t>
            </a:r>
            <a:r>
              <a:rPr lang="es-CO" baseline="-25000" dirty="0"/>
              <a:t>8</a:t>
            </a:r>
            <a:r>
              <a:rPr lang="es-CO" dirty="0"/>
              <a:t>: Propone el desarrollo de pensamiento crítico frente a los objetos matemáticos que se enseñan y como se enseñan a los estudiantes.</a:t>
            </a:r>
            <a:endParaRPr lang="es-CO" sz="1400" b="1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AC1CA6D-6D95-4948-881F-C493C11AF1FA}"/>
              </a:ext>
            </a:extLst>
          </p:cNvPr>
          <p:cNvSpPr/>
          <p:nvPr/>
        </p:nvSpPr>
        <p:spPr>
          <a:xfrm>
            <a:off x="945976" y="5774436"/>
            <a:ext cx="1029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+8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0B35F970-BC8B-449D-927F-EE3DC7A72E77}"/>
              </a:ext>
            </a:extLst>
          </p:cNvPr>
          <p:cNvSpPr/>
          <p:nvPr/>
        </p:nvSpPr>
        <p:spPr>
          <a:xfrm>
            <a:off x="348878" y="1113692"/>
            <a:ext cx="11433281" cy="4158601"/>
          </a:xfrm>
          <a:prstGeom prst="roundRect">
            <a:avLst>
              <a:gd name="adj" fmla="val 662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/>
              <a:t>Arteaga (2011), Frizz y Sanhueza (2011), Leiria, González y Pinto (2015)</a:t>
            </a:r>
          </a:p>
          <a:p>
            <a:pPr algn="ctr"/>
            <a:r>
              <a:rPr lang="es-CO" b="1" dirty="0"/>
              <a:t>INDICADORES PARA EL ÁREA DE LA ESTADÍSTICA Y DIDÁCTICA DE LA ESTADÍSTICA</a:t>
            </a:r>
          </a:p>
          <a:p>
            <a:r>
              <a:rPr lang="es-CO" sz="2800" dirty="0"/>
              <a:t>A</a:t>
            </a:r>
            <a:r>
              <a:rPr lang="es-CO" sz="2800" baseline="-25000" dirty="0"/>
              <a:t>1</a:t>
            </a:r>
            <a:r>
              <a:rPr lang="es-CO" sz="2800" dirty="0"/>
              <a:t>: Aborda aspectos como la responsabilidad, honestidad, puntualidad, respeto, creatividad.</a:t>
            </a:r>
          </a:p>
          <a:p>
            <a:r>
              <a:rPr lang="es-CO" sz="2800" dirty="0"/>
              <a:t> </a:t>
            </a:r>
          </a:p>
          <a:p>
            <a:r>
              <a:rPr lang="es-CO" sz="2800" dirty="0"/>
              <a:t>A</a:t>
            </a:r>
            <a:r>
              <a:rPr lang="es-CO" sz="2800" baseline="-25000" dirty="0"/>
              <a:t>2</a:t>
            </a:r>
            <a:r>
              <a:rPr lang="es-CO" sz="2800" dirty="0"/>
              <a:t>: Estudia las características psicosociales de los aprendices (Frizz, Sanhueza, 2011)</a:t>
            </a:r>
          </a:p>
          <a:p>
            <a:r>
              <a:rPr lang="es-CO" sz="2800" dirty="0"/>
              <a:t> </a:t>
            </a:r>
          </a:p>
          <a:p>
            <a:r>
              <a:rPr lang="es-CO" sz="2800" dirty="0"/>
              <a:t>A</a:t>
            </a:r>
            <a:r>
              <a:rPr lang="es-CO" sz="2800" baseline="-25000" dirty="0"/>
              <a:t>3</a:t>
            </a:r>
            <a:r>
              <a:rPr lang="es-CO" sz="2800" dirty="0"/>
              <a:t>: Atiende la enseñanza o formación de actitudes, creencias valores a partir del conocimiento estadístico.</a:t>
            </a:r>
            <a:endParaRPr lang="es-CO" sz="2000" b="1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B89A8E0-AC4A-4A3E-A831-CD1E7755C657}"/>
              </a:ext>
            </a:extLst>
          </p:cNvPr>
          <p:cNvSpPr/>
          <p:nvPr/>
        </p:nvSpPr>
        <p:spPr>
          <a:xfrm>
            <a:off x="1857960" y="5774436"/>
            <a:ext cx="1029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+3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28D43D12-DBE1-449E-A0DC-AF2A67CC9361}"/>
              </a:ext>
            </a:extLst>
          </p:cNvPr>
          <p:cNvSpPr/>
          <p:nvPr/>
        </p:nvSpPr>
        <p:spPr>
          <a:xfrm>
            <a:off x="148882" y="1022731"/>
            <a:ext cx="11790367" cy="4340521"/>
          </a:xfrm>
          <a:prstGeom prst="roundRect">
            <a:avLst>
              <a:gd name="adj" fmla="val 662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/>
              <a:t>Arteaga (2011), Frizz y Sanhueza (2011), Leiria, González y Pinto (2015)</a:t>
            </a:r>
          </a:p>
          <a:p>
            <a:pPr algn="ctr"/>
            <a:r>
              <a:rPr lang="es-CO" b="1" dirty="0"/>
              <a:t>INDICADORES PARA EL ÁREA DE LA ESTADÍSTICA Y DIDÁCTICA DE LA ESTADÍSTICA</a:t>
            </a:r>
          </a:p>
          <a:p>
            <a:r>
              <a:rPr lang="es-CO" sz="2800" dirty="0"/>
              <a:t>M</a:t>
            </a:r>
            <a:r>
              <a:rPr lang="es-CO" sz="2800" baseline="-25000" dirty="0"/>
              <a:t>1</a:t>
            </a:r>
            <a:r>
              <a:rPr lang="es-CO" sz="2800" dirty="0"/>
              <a:t>: Considera  el estudio de libros de texto de matemáticas en relación con la estadística.</a:t>
            </a:r>
          </a:p>
          <a:p>
            <a:r>
              <a:rPr lang="es-CO" sz="2800" dirty="0"/>
              <a:t> </a:t>
            </a:r>
          </a:p>
          <a:p>
            <a:r>
              <a:rPr lang="es-CO" sz="2800" dirty="0"/>
              <a:t>M</a:t>
            </a:r>
            <a:r>
              <a:rPr lang="es-CO" sz="2800" baseline="-25000" dirty="0"/>
              <a:t>2</a:t>
            </a:r>
            <a:r>
              <a:rPr lang="es-CO" sz="2800" dirty="0"/>
              <a:t>: Se estudian recursos didácticos específicos para la estadística (Arteaga, 2011).</a:t>
            </a:r>
          </a:p>
          <a:p>
            <a:r>
              <a:rPr lang="es-CO" sz="2800" dirty="0"/>
              <a:t> </a:t>
            </a:r>
          </a:p>
          <a:p>
            <a:r>
              <a:rPr lang="es-CO" sz="2800" dirty="0"/>
              <a:t>M</a:t>
            </a:r>
            <a:r>
              <a:rPr lang="es-CO" sz="2800" baseline="-25000" dirty="0"/>
              <a:t>3</a:t>
            </a:r>
            <a:r>
              <a:rPr lang="es-CO" sz="2800" dirty="0"/>
              <a:t>: Abordan las relaciones entre el uso de software o herramientas tecnológicas y la enseñanza de la estocástica.</a:t>
            </a:r>
            <a:endParaRPr lang="es-CO" sz="3200" b="1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7FCF330-4850-47B8-866E-45D4A3241C4B}"/>
              </a:ext>
            </a:extLst>
          </p:cNvPr>
          <p:cNvSpPr/>
          <p:nvPr/>
        </p:nvSpPr>
        <p:spPr>
          <a:xfrm>
            <a:off x="2772517" y="5774436"/>
            <a:ext cx="1029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+3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36530C2E-4C30-41A0-8329-59550CC52CDA}"/>
              </a:ext>
            </a:extLst>
          </p:cNvPr>
          <p:cNvSpPr/>
          <p:nvPr/>
        </p:nvSpPr>
        <p:spPr>
          <a:xfrm>
            <a:off x="148881" y="1022731"/>
            <a:ext cx="11790366" cy="4431480"/>
          </a:xfrm>
          <a:prstGeom prst="roundRect">
            <a:avLst>
              <a:gd name="adj" fmla="val 662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/>
              <a:t>Arteaga (2011), Frizz y Sanhueza (2011), Leiria, González y Pinto (2015)</a:t>
            </a:r>
          </a:p>
          <a:p>
            <a:pPr algn="ctr"/>
            <a:r>
              <a:rPr lang="es-CO" b="1" dirty="0"/>
              <a:t>INDICADORES PARA EL ÁREA DE LA ESTADÍSTICA Y DIDÁCTICA DE LA ESTADÍSTICA</a:t>
            </a:r>
          </a:p>
          <a:p>
            <a:r>
              <a:rPr lang="es-CO" sz="2000" dirty="0"/>
              <a:t>I</a:t>
            </a:r>
            <a:r>
              <a:rPr lang="es-CO" sz="2000" baseline="-25000" dirty="0"/>
              <a:t>1</a:t>
            </a:r>
            <a:r>
              <a:rPr lang="es-CO" sz="2000" dirty="0"/>
              <a:t>: Busca que el maestro en formación haga una planeación de clase en donde este explicito su papel en el aula, la secuencia de las actividades, los ejemplos y las conexiones entre los objetos matemáticos en especial los estadísticos.</a:t>
            </a:r>
          </a:p>
          <a:p>
            <a:r>
              <a:rPr lang="es-CO" sz="2000" dirty="0"/>
              <a:t> </a:t>
            </a:r>
          </a:p>
          <a:p>
            <a:r>
              <a:rPr lang="es-CO" sz="2000" dirty="0"/>
              <a:t>I</a:t>
            </a:r>
            <a:r>
              <a:rPr lang="es-CO" sz="2000" baseline="-25000" dirty="0"/>
              <a:t>2</a:t>
            </a:r>
            <a:r>
              <a:rPr lang="es-CO" sz="2000" dirty="0"/>
              <a:t>: Estudia el rol del profesor de estadística dentro del aula de clase.</a:t>
            </a:r>
          </a:p>
          <a:p>
            <a:r>
              <a:rPr lang="es-CO" sz="2000" dirty="0"/>
              <a:t> </a:t>
            </a:r>
          </a:p>
          <a:p>
            <a:r>
              <a:rPr lang="es-CO" sz="2000" dirty="0"/>
              <a:t>I</a:t>
            </a:r>
            <a:r>
              <a:rPr lang="es-CO" sz="2000" baseline="-25000" dirty="0"/>
              <a:t>3</a:t>
            </a:r>
            <a:r>
              <a:rPr lang="es-CO" sz="2000" dirty="0"/>
              <a:t>: Propone el desarrollo de habilidades comunicacionales en el aula de clase.</a:t>
            </a:r>
          </a:p>
          <a:p>
            <a:r>
              <a:rPr lang="es-CO" sz="2000" dirty="0"/>
              <a:t> </a:t>
            </a:r>
          </a:p>
          <a:p>
            <a:r>
              <a:rPr lang="es-CO" sz="2000" dirty="0"/>
              <a:t>I</a:t>
            </a:r>
            <a:r>
              <a:rPr lang="es-CO" sz="2000" baseline="-25000" dirty="0"/>
              <a:t>4</a:t>
            </a:r>
            <a:r>
              <a:rPr lang="es-CO" sz="2000" dirty="0"/>
              <a:t>: Buscar desarrollar habilidades comunicativas en el maestro en otro idioma.</a:t>
            </a:r>
            <a:endParaRPr lang="es-CO" sz="3600" b="1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1F47B58-1B34-4EA0-B9C6-C538F1CE3B26}"/>
              </a:ext>
            </a:extLst>
          </p:cNvPr>
          <p:cNvSpPr/>
          <p:nvPr/>
        </p:nvSpPr>
        <p:spPr>
          <a:xfrm>
            <a:off x="3648789" y="5774436"/>
            <a:ext cx="1029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+4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5438F748-1D03-4DFB-852E-CD588E5B8718}"/>
              </a:ext>
            </a:extLst>
          </p:cNvPr>
          <p:cNvSpPr/>
          <p:nvPr/>
        </p:nvSpPr>
        <p:spPr>
          <a:xfrm>
            <a:off x="148879" y="954414"/>
            <a:ext cx="11790366" cy="4522439"/>
          </a:xfrm>
          <a:prstGeom prst="roundRect">
            <a:avLst>
              <a:gd name="adj" fmla="val 662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/>
              <a:t>Arteaga (2011), Frizz y Sanhueza (2011), Leiria, González y Pinto (2015)</a:t>
            </a:r>
          </a:p>
          <a:p>
            <a:pPr algn="ctr"/>
            <a:r>
              <a:rPr lang="es-CO" b="1" dirty="0"/>
              <a:t>INDICADORES PARA EL ÁREA DE LA ESTADÍSTICA Y DIDÁCTICA DE LA ESTADÍSTICA</a:t>
            </a:r>
          </a:p>
          <a:p>
            <a:r>
              <a:rPr lang="es-CO" dirty="0"/>
              <a:t>E</a:t>
            </a:r>
            <a:r>
              <a:rPr lang="es-CO" baseline="-25000" dirty="0"/>
              <a:t>1</a:t>
            </a:r>
            <a:r>
              <a:rPr lang="es-CO" dirty="0"/>
              <a:t>: Aborda temáticas relacionadas con organizar proyectos estadísticos, simulaciones y gráficos. (Arteaga, 2011)</a:t>
            </a:r>
          </a:p>
          <a:p>
            <a:r>
              <a:rPr lang="es-CO" dirty="0"/>
              <a:t> </a:t>
            </a:r>
          </a:p>
          <a:p>
            <a:r>
              <a:rPr lang="es-CO" dirty="0"/>
              <a:t>E</a:t>
            </a:r>
            <a:r>
              <a:rPr lang="es-CO" baseline="-25000" dirty="0"/>
              <a:t>2</a:t>
            </a:r>
            <a:r>
              <a:rPr lang="es-CO" dirty="0"/>
              <a:t>: Estudia la relación de la educación estadística con la normatividad y políticas nacionales de educación primaria, básica y media.</a:t>
            </a:r>
          </a:p>
          <a:p>
            <a:r>
              <a:rPr lang="es-CO" dirty="0"/>
              <a:t> </a:t>
            </a:r>
          </a:p>
          <a:p>
            <a:r>
              <a:rPr lang="es-CO" dirty="0"/>
              <a:t>E</a:t>
            </a:r>
            <a:r>
              <a:rPr lang="es-CO" baseline="-25000" dirty="0"/>
              <a:t>3</a:t>
            </a:r>
            <a:r>
              <a:rPr lang="es-CO" dirty="0"/>
              <a:t>: Aborda temáticas para el estudio de  la cultura de los aprendices. (OEI, 2010)</a:t>
            </a:r>
          </a:p>
          <a:p>
            <a:r>
              <a:rPr lang="es-CO" dirty="0"/>
              <a:t> </a:t>
            </a:r>
          </a:p>
          <a:p>
            <a:r>
              <a:rPr lang="es-CO" dirty="0"/>
              <a:t>E</a:t>
            </a:r>
            <a:r>
              <a:rPr lang="es-CO" baseline="-25000" dirty="0"/>
              <a:t>4</a:t>
            </a:r>
            <a:r>
              <a:rPr lang="es-CO" dirty="0"/>
              <a:t>: Aporta al estudiante bases teóricas para abordar diferentes proyectos trasversales relacionados con la estadística  según la normatividad y el contexto de una institución</a:t>
            </a:r>
          </a:p>
          <a:p>
            <a:r>
              <a:rPr lang="es-CO" dirty="0"/>
              <a:t> </a:t>
            </a:r>
          </a:p>
          <a:p>
            <a:r>
              <a:rPr lang="es-CO" dirty="0"/>
              <a:t>E</a:t>
            </a:r>
            <a:r>
              <a:rPr lang="es-CO" baseline="-25000" dirty="0"/>
              <a:t>5</a:t>
            </a:r>
            <a:r>
              <a:rPr lang="es-CO" dirty="0"/>
              <a:t>: Abordan temáticas que permitan desarrollar pensamiento crítico frente a los diseños curriculares relacionados con la estadística.</a:t>
            </a:r>
          </a:p>
          <a:p>
            <a:r>
              <a:rPr lang="es-CO" dirty="0"/>
              <a:t> </a:t>
            </a:r>
          </a:p>
          <a:p>
            <a:r>
              <a:rPr lang="es-CO" dirty="0"/>
              <a:t>E</a:t>
            </a:r>
            <a:r>
              <a:rPr lang="es-CO" baseline="-25000" dirty="0"/>
              <a:t>6</a:t>
            </a:r>
            <a:r>
              <a:rPr lang="es-CO" dirty="0"/>
              <a:t>: Busca que el estudiante plantee y resuelva problemas de la vida cotidiana utilizando la estadística.</a:t>
            </a:r>
            <a:endParaRPr lang="es-CO" sz="3600" b="1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E4FEAE4F-5107-4B1B-9732-281D721A371C}"/>
              </a:ext>
            </a:extLst>
          </p:cNvPr>
          <p:cNvSpPr/>
          <p:nvPr/>
        </p:nvSpPr>
        <p:spPr>
          <a:xfrm>
            <a:off x="4563346" y="5774436"/>
            <a:ext cx="1029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+6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C722A7A-EF1F-498B-A36A-9A9E1D9BC19C}"/>
              </a:ext>
            </a:extLst>
          </p:cNvPr>
          <p:cNvSpPr/>
          <p:nvPr/>
        </p:nvSpPr>
        <p:spPr>
          <a:xfrm>
            <a:off x="5396346" y="5539429"/>
            <a:ext cx="58496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=34 </a:t>
            </a:r>
            <a:r>
              <a:rPr lang="es-E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indicadores</a:t>
            </a:r>
            <a:endParaRPr lang="es-ES" sz="9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098C6EF5-6D60-4777-BA46-CB26429DB47A}"/>
              </a:ext>
            </a:extLst>
          </p:cNvPr>
          <p:cNvSpPr/>
          <p:nvPr/>
        </p:nvSpPr>
        <p:spPr>
          <a:xfrm>
            <a:off x="11499470" y="6110516"/>
            <a:ext cx="2830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54166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9" grpId="0" animBg="1"/>
      <p:bldP spid="20" grpId="0"/>
      <p:bldP spid="21" grpId="0" animBg="1"/>
      <p:bldP spid="25" grpId="0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Letras en mader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TM03090434[[fn=Madera]]</Template>
  <TotalTime>12466</TotalTime>
  <Words>1586</Words>
  <Application>Microsoft Office PowerPoint</Application>
  <PresentationFormat>Panorámica</PresentationFormat>
  <Paragraphs>301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Letras en madera</vt:lpstr>
      <vt:lpstr>PANORAMA DE LA FORMACIÓN DE FUTUROS LICENCIADOS EN MATEMÁTICAS EN RELACIÓN CON ESTADÍSTICA Y SU DIDÁCTICA </vt:lpstr>
      <vt:lpstr>objetivos</vt:lpstr>
      <vt:lpstr>MARCO DE REFERENCIA</vt:lpstr>
      <vt:lpstr>Presentación de PowerPoint</vt:lpstr>
      <vt:lpstr>Presentación de PowerPoint</vt:lpstr>
      <vt:lpstr>Presentación de PowerPoint</vt:lpstr>
      <vt:lpstr>METODOLOGÍA</vt:lpstr>
      <vt:lpstr>METODOLOGÍA</vt:lpstr>
      <vt:lpstr>METODOLOGÍA</vt:lpstr>
      <vt:lpstr>resultados</vt:lpstr>
      <vt:lpstr>resultados</vt:lpstr>
      <vt:lpstr>conclusiones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PANORAMA DE LA FORMACIÓN DE FUTUROS LICENCIADOS EN MATEMÁTICAS EN RELACIÓN CON ESTADÍSTICA Y SU DIDÁCTICA</dc:title>
  <dc:creator>Wendy Johanna Lazaro Aleman</dc:creator>
  <cp:lastModifiedBy>WENDY JOHANNA LÁZARO ALEMÁN</cp:lastModifiedBy>
  <cp:revision>83</cp:revision>
  <dcterms:created xsi:type="dcterms:W3CDTF">2019-05-09T17:34:40Z</dcterms:created>
  <dcterms:modified xsi:type="dcterms:W3CDTF">2019-07-04T15:30:40Z</dcterms:modified>
</cp:coreProperties>
</file>