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367" r:id="rId5"/>
    <p:sldId id="368" r:id="rId6"/>
    <p:sldId id="384" r:id="rId7"/>
    <p:sldId id="385" r:id="rId8"/>
    <p:sldId id="387" r:id="rId9"/>
    <p:sldId id="388" r:id="rId10"/>
    <p:sldId id="389" r:id="rId11"/>
    <p:sldId id="379" r:id="rId12"/>
    <p:sldId id="370" r:id="rId13"/>
    <p:sldId id="346" r:id="rId14"/>
    <p:sldId id="390" r:id="rId15"/>
    <p:sldId id="382" r:id="rId16"/>
    <p:sldId id="374" r:id="rId17"/>
    <p:sldId id="366" r:id="rId1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Fabian Reyes Ramos" initials="RFRR" lastIdx="4" clrIdx="0">
    <p:extLst>
      <p:ext uri="{19B8F6BF-5375-455C-9EA6-DF929625EA0E}">
        <p15:presenceInfo xmlns:p15="http://schemas.microsoft.com/office/powerpoint/2012/main" userId="S::rfreyes@poligran.edu.co::14376cf6-4225-498b-81ca-04b2e0c59b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6ED4"/>
    <a:srgbClr val="DD0578"/>
    <a:srgbClr val="0F375A"/>
    <a:srgbClr val="1FA6CE"/>
    <a:srgbClr val="EDA1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1" autoAdjust="0"/>
    <p:restoredTop sz="94629"/>
  </p:normalViewPr>
  <p:slideViewPr>
    <p:cSldViewPr snapToGrid="0" snapToObjects="1">
      <p:cViewPr varScale="1">
        <p:scale>
          <a:sx n="64" d="100"/>
          <a:sy n="64" d="100"/>
        </p:scale>
        <p:origin x="888" y="7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2" d="100"/>
          <a:sy n="112" d="100"/>
        </p:scale>
        <p:origin x="196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BD21A0A-83F5-EA48-8CA4-86E2104021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DC0A4C74-E208-F148-ACD1-6B86C8E5DF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98A8D1F-5839-0041-A9FF-E5A3474A974E}" type="datetimeFigureOut">
              <a:rPr lang="es-CO" smtClean="0"/>
              <a:t>3/06/2021</a:t>
            </a:fld>
            <a:endParaRPr lang="es-CO"/>
          </a:p>
        </p:txBody>
      </p:sp>
      <p:sp>
        <p:nvSpPr>
          <p:cNvPr id="4" name="Marcador de pie de página 3">
            <a:extLst>
              <a:ext uri="{FF2B5EF4-FFF2-40B4-BE49-F238E27FC236}">
                <a16:creationId xmlns:a16="http://schemas.microsoft.com/office/drawing/2014/main" id="{F050C158-C6A2-D148-A6CE-720E2C4B9C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2AC33968-FD07-8646-928E-6472EED6EEC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5EDD5D-AD43-A94A-9D97-93D9EE8C2C41}" type="slidenum">
              <a:rPr lang="es-CO" smtClean="0"/>
              <a:t>‹Nº›</a:t>
            </a:fld>
            <a:endParaRPr lang="es-CO"/>
          </a:p>
        </p:txBody>
      </p:sp>
    </p:spTree>
    <p:extLst>
      <p:ext uri="{BB962C8B-B14F-4D97-AF65-F5344CB8AC3E}">
        <p14:creationId xmlns:p14="http://schemas.microsoft.com/office/powerpoint/2010/main" val="356926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88EEA-DF15-4949-A9FE-D7A9ED1F4607}" type="datetimeFigureOut">
              <a:rPr lang="es-CO" smtClean="0"/>
              <a:t>3/06/2021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74435-2D06-4E8D-824C-B0997A325C6E}" type="slidenum">
              <a:rPr lang="es-CO" smtClean="0"/>
              <a:t>‹Nº›</a:t>
            </a:fld>
            <a:endParaRPr lang="es-CO"/>
          </a:p>
        </p:txBody>
      </p:sp>
    </p:spTree>
    <p:extLst>
      <p:ext uri="{BB962C8B-B14F-4D97-AF65-F5344CB8AC3E}">
        <p14:creationId xmlns:p14="http://schemas.microsoft.com/office/powerpoint/2010/main" val="165092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74435-2D06-4E8D-824C-B0997A325C6E}" type="slidenum">
              <a:rPr lang="es-CO" smtClean="0"/>
              <a:t>4</a:t>
            </a:fld>
            <a:endParaRPr lang="es-CO"/>
          </a:p>
        </p:txBody>
      </p:sp>
    </p:spTree>
    <p:extLst>
      <p:ext uri="{BB962C8B-B14F-4D97-AF65-F5344CB8AC3E}">
        <p14:creationId xmlns:p14="http://schemas.microsoft.com/office/powerpoint/2010/main" val="2609363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896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ÍTUL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4">
            <a:extLst>
              <a:ext uri="{FF2B5EF4-FFF2-40B4-BE49-F238E27FC236}">
                <a16:creationId xmlns:a16="http://schemas.microsoft.com/office/drawing/2014/main" id="{F275E59B-F8E6-4145-A3F8-5B37E06C496B}"/>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347494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Marcador de texto 10">
            <a:extLst>
              <a:ext uri="{FF2B5EF4-FFF2-40B4-BE49-F238E27FC236}">
                <a16:creationId xmlns:a16="http://schemas.microsoft.com/office/drawing/2014/main" id="{E0156959-4EC5-C34D-8B6A-7806C4BE74D2}"/>
              </a:ext>
            </a:extLst>
          </p:cNvPr>
          <p:cNvSpPr>
            <a:spLocks noGrp="1"/>
          </p:cNvSpPr>
          <p:nvPr>
            <p:ph type="body" sz="quarter" idx="10"/>
          </p:nvPr>
        </p:nvSpPr>
        <p:spPr>
          <a:xfrm>
            <a:off x="1475922" y="2157465"/>
            <a:ext cx="9390861" cy="1567370"/>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6" name="Título 1">
            <a:extLst>
              <a:ext uri="{FF2B5EF4-FFF2-40B4-BE49-F238E27FC236}">
                <a16:creationId xmlns:a16="http://schemas.microsoft.com/office/drawing/2014/main" id="{3B2716AC-65FA-244B-8602-6894ED0088D8}"/>
              </a:ext>
            </a:extLst>
          </p:cNvPr>
          <p:cNvSpPr>
            <a:spLocks noGrp="1"/>
          </p:cNvSpPr>
          <p:nvPr>
            <p:ph type="title" hasCustomPrompt="1"/>
          </p:nvPr>
        </p:nvSpPr>
        <p:spPr>
          <a:xfrm>
            <a:off x="1475921" y="1280461"/>
            <a:ext cx="9390861" cy="692343"/>
          </a:xfrm>
          <a:prstGeom prst="rect">
            <a:avLst/>
          </a:prstGeom>
        </p:spPr>
        <p:txBody>
          <a:bodyPr/>
          <a:lstStyle>
            <a:lvl1pPr>
              <a:defRPr sz="3600" b="1" i="0" spc="3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3435375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texto 10">
            <a:extLst>
              <a:ext uri="{FF2B5EF4-FFF2-40B4-BE49-F238E27FC236}">
                <a16:creationId xmlns:a16="http://schemas.microsoft.com/office/drawing/2014/main" id="{E91B2673-2F6F-8E4D-9EC7-BD5286E94BA7}"/>
              </a:ext>
            </a:extLst>
          </p:cNvPr>
          <p:cNvSpPr>
            <a:spLocks noGrp="1"/>
          </p:cNvSpPr>
          <p:nvPr>
            <p:ph type="body" sz="quarter" idx="10"/>
          </p:nvPr>
        </p:nvSpPr>
        <p:spPr>
          <a:xfrm>
            <a:off x="1475922" y="2157465"/>
            <a:ext cx="9390861" cy="1567370"/>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9" name="Título 1">
            <a:extLst>
              <a:ext uri="{FF2B5EF4-FFF2-40B4-BE49-F238E27FC236}">
                <a16:creationId xmlns:a16="http://schemas.microsoft.com/office/drawing/2014/main" id="{4439AF00-21A9-CB4D-8166-5C95E08234AC}"/>
              </a:ext>
            </a:extLst>
          </p:cNvPr>
          <p:cNvSpPr>
            <a:spLocks noGrp="1"/>
          </p:cNvSpPr>
          <p:nvPr>
            <p:ph type="title" hasCustomPrompt="1"/>
          </p:nvPr>
        </p:nvSpPr>
        <p:spPr>
          <a:xfrm>
            <a:off x="1475921" y="1280461"/>
            <a:ext cx="9390861" cy="692343"/>
          </a:xfrm>
          <a:prstGeom prst="rect">
            <a:avLst/>
          </a:prstGeom>
        </p:spPr>
        <p:txBody>
          <a:bodyPr/>
          <a:lstStyle>
            <a:lvl1pPr>
              <a:defRPr sz="3600" b="1" i="0" spc="3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3638835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texto 10">
            <a:extLst>
              <a:ext uri="{FF2B5EF4-FFF2-40B4-BE49-F238E27FC236}">
                <a16:creationId xmlns:a16="http://schemas.microsoft.com/office/drawing/2014/main" id="{70428A2A-B2A2-F349-8BF6-1DE77018FCF7}"/>
              </a:ext>
            </a:extLst>
          </p:cNvPr>
          <p:cNvSpPr>
            <a:spLocks noGrp="1"/>
          </p:cNvSpPr>
          <p:nvPr>
            <p:ph type="body" sz="quarter" idx="10"/>
          </p:nvPr>
        </p:nvSpPr>
        <p:spPr>
          <a:xfrm>
            <a:off x="1475922" y="2157465"/>
            <a:ext cx="9390861" cy="1567370"/>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9" name="Título 1">
            <a:extLst>
              <a:ext uri="{FF2B5EF4-FFF2-40B4-BE49-F238E27FC236}">
                <a16:creationId xmlns:a16="http://schemas.microsoft.com/office/drawing/2014/main" id="{A9FA5A9D-DEC6-6540-B6F7-3DB002B98F0B}"/>
              </a:ext>
            </a:extLst>
          </p:cNvPr>
          <p:cNvSpPr>
            <a:spLocks noGrp="1"/>
          </p:cNvSpPr>
          <p:nvPr>
            <p:ph type="title" hasCustomPrompt="1"/>
          </p:nvPr>
        </p:nvSpPr>
        <p:spPr>
          <a:xfrm>
            <a:off x="1475921" y="1280461"/>
            <a:ext cx="9390861" cy="692343"/>
          </a:xfrm>
          <a:prstGeom prst="rect">
            <a:avLst/>
          </a:prstGeom>
        </p:spPr>
        <p:txBody>
          <a:bodyPr/>
          <a:lstStyle>
            <a:lvl1pPr>
              <a:defRPr sz="3600" b="1" i="0" spc="3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1818803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texto 10">
            <a:extLst>
              <a:ext uri="{FF2B5EF4-FFF2-40B4-BE49-F238E27FC236}">
                <a16:creationId xmlns:a16="http://schemas.microsoft.com/office/drawing/2014/main" id="{72BD321D-B994-254C-86FC-59E0A3B312DE}"/>
              </a:ext>
            </a:extLst>
          </p:cNvPr>
          <p:cNvSpPr>
            <a:spLocks noGrp="1"/>
          </p:cNvSpPr>
          <p:nvPr>
            <p:ph type="body" sz="quarter" idx="10"/>
          </p:nvPr>
        </p:nvSpPr>
        <p:spPr>
          <a:xfrm>
            <a:off x="1475922" y="2157465"/>
            <a:ext cx="9390861" cy="1567370"/>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9" name="Título 1">
            <a:extLst>
              <a:ext uri="{FF2B5EF4-FFF2-40B4-BE49-F238E27FC236}">
                <a16:creationId xmlns:a16="http://schemas.microsoft.com/office/drawing/2014/main" id="{26AF6102-17CF-2B4F-A88A-5A3CA32871E0}"/>
              </a:ext>
            </a:extLst>
          </p:cNvPr>
          <p:cNvSpPr>
            <a:spLocks noGrp="1"/>
          </p:cNvSpPr>
          <p:nvPr>
            <p:ph type="title" hasCustomPrompt="1"/>
          </p:nvPr>
        </p:nvSpPr>
        <p:spPr>
          <a:xfrm>
            <a:off x="1475921" y="1280461"/>
            <a:ext cx="9390861" cy="692343"/>
          </a:xfrm>
          <a:prstGeom prst="rect">
            <a:avLst/>
          </a:prstGeom>
        </p:spPr>
        <p:txBody>
          <a:bodyPr/>
          <a:lstStyle>
            <a:lvl1pPr>
              <a:defRPr sz="3600" b="1" i="0" spc="3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257789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texto 10">
            <a:extLst>
              <a:ext uri="{FF2B5EF4-FFF2-40B4-BE49-F238E27FC236}">
                <a16:creationId xmlns:a16="http://schemas.microsoft.com/office/drawing/2014/main" id="{F3BEDC29-28F3-994F-B782-86F913C5CEAC}"/>
              </a:ext>
            </a:extLst>
          </p:cNvPr>
          <p:cNvSpPr>
            <a:spLocks noGrp="1"/>
          </p:cNvSpPr>
          <p:nvPr>
            <p:ph type="body" sz="quarter" idx="10"/>
          </p:nvPr>
        </p:nvSpPr>
        <p:spPr>
          <a:xfrm>
            <a:off x="1475922" y="2157465"/>
            <a:ext cx="9390861" cy="1567370"/>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9" name="Título 1">
            <a:extLst>
              <a:ext uri="{FF2B5EF4-FFF2-40B4-BE49-F238E27FC236}">
                <a16:creationId xmlns:a16="http://schemas.microsoft.com/office/drawing/2014/main" id="{5D66E993-115F-3142-8150-5EC09E71B649}"/>
              </a:ext>
            </a:extLst>
          </p:cNvPr>
          <p:cNvSpPr>
            <a:spLocks noGrp="1"/>
          </p:cNvSpPr>
          <p:nvPr>
            <p:ph type="title" hasCustomPrompt="1"/>
          </p:nvPr>
        </p:nvSpPr>
        <p:spPr>
          <a:xfrm>
            <a:off x="1475921" y="1280461"/>
            <a:ext cx="9390861" cy="692343"/>
          </a:xfrm>
          <a:prstGeom prst="rect">
            <a:avLst/>
          </a:prstGeom>
        </p:spPr>
        <p:txBody>
          <a:bodyPr/>
          <a:lstStyle>
            <a:lvl1pPr>
              <a:defRPr sz="3600" b="1" i="0" spc="3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3167720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Marcador de texto 10">
            <a:extLst>
              <a:ext uri="{FF2B5EF4-FFF2-40B4-BE49-F238E27FC236}">
                <a16:creationId xmlns:a16="http://schemas.microsoft.com/office/drawing/2014/main" id="{0FE162DF-C482-E449-9F86-5FDF31F04BB7}"/>
              </a:ext>
            </a:extLst>
          </p:cNvPr>
          <p:cNvSpPr>
            <a:spLocks noGrp="1"/>
          </p:cNvSpPr>
          <p:nvPr>
            <p:ph type="body" sz="quarter" idx="10"/>
          </p:nvPr>
        </p:nvSpPr>
        <p:spPr>
          <a:xfrm>
            <a:off x="1475922" y="2157465"/>
            <a:ext cx="9390861" cy="1567370"/>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9" name="Título 1">
            <a:extLst>
              <a:ext uri="{FF2B5EF4-FFF2-40B4-BE49-F238E27FC236}">
                <a16:creationId xmlns:a16="http://schemas.microsoft.com/office/drawing/2014/main" id="{A6379731-F641-7D49-8CC0-BFD68358044C}"/>
              </a:ext>
            </a:extLst>
          </p:cNvPr>
          <p:cNvSpPr>
            <a:spLocks noGrp="1"/>
          </p:cNvSpPr>
          <p:nvPr>
            <p:ph type="title" hasCustomPrompt="1"/>
          </p:nvPr>
        </p:nvSpPr>
        <p:spPr>
          <a:xfrm>
            <a:off x="1475921" y="1280461"/>
            <a:ext cx="9390861" cy="692343"/>
          </a:xfrm>
          <a:prstGeom prst="rect">
            <a:avLst/>
          </a:prstGeom>
        </p:spPr>
        <p:txBody>
          <a:bodyPr/>
          <a:lstStyle>
            <a:lvl1pPr>
              <a:defRPr sz="3600" b="1" i="0" spc="3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2847029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texto 10">
            <a:extLst>
              <a:ext uri="{FF2B5EF4-FFF2-40B4-BE49-F238E27FC236}">
                <a16:creationId xmlns:a16="http://schemas.microsoft.com/office/drawing/2014/main" id="{48B4C6EA-C6EA-1442-8191-5C63251F84D9}"/>
              </a:ext>
            </a:extLst>
          </p:cNvPr>
          <p:cNvSpPr>
            <a:spLocks noGrp="1"/>
          </p:cNvSpPr>
          <p:nvPr>
            <p:ph type="body" sz="quarter" idx="10"/>
          </p:nvPr>
        </p:nvSpPr>
        <p:spPr>
          <a:xfrm>
            <a:off x="1475922" y="2157465"/>
            <a:ext cx="9390861" cy="1567370"/>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7" name="Título 1">
            <a:extLst>
              <a:ext uri="{FF2B5EF4-FFF2-40B4-BE49-F238E27FC236}">
                <a16:creationId xmlns:a16="http://schemas.microsoft.com/office/drawing/2014/main" id="{CCD51329-20D6-5F4F-8BDD-CCE47AA18D71}"/>
              </a:ext>
            </a:extLst>
          </p:cNvPr>
          <p:cNvSpPr>
            <a:spLocks noGrp="1"/>
          </p:cNvSpPr>
          <p:nvPr>
            <p:ph type="title" hasCustomPrompt="1"/>
          </p:nvPr>
        </p:nvSpPr>
        <p:spPr>
          <a:xfrm>
            <a:off x="1475921" y="1280461"/>
            <a:ext cx="9390861" cy="692343"/>
          </a:xfrm>
          <a:prstGeom prst="rect">
            <a:avLst/>
          </a:prstGeom>
        </p:spPr>
        <p:txBody>
          <a:bodyPr/>
          <a:lstStyle>
            <a:lvl1pPr>
              <a:defRPr sz="3600" b="1" i="0" spc="3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359083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FA792B2-5390-D849-8AAB-B5B5A15B91C1}"/>
              </a:ext>
            </a:extLst>
          </p:cNvPr>
          <p:cNvSpPr>
            <a:spLocks noGrp="1"/>
          </p:cNvSpPr>
          <p:nvPr>
            <p:ph type="body" sz="quarter" idx="10"/>
          </p:nvPr>
        </p:nvSpPr>
        <p:spPr>
          <a:xfrm>
            <a:off x="4008291"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 name="Título 1">
            <a:extLst>
              <a:ext uri="{FF2B5EF4-FFF2-40B4-BE49-F238E27FC236}">
                <a16:creationId xmlns:a16="http://schemas.microsoft.com/office/drawing/2014/main" id="{40A7398D-258B-8B47-95D8-CA2CF8F8EC6A}"/>
              </a:ext>
            </a:extLst>
          </p:cNvPr>
          <p:cNvSpPr>
            <a:spLocks noGrp="1"/>
          </p:cNvSpPr>
          <p:nvPr>
            <p:ph type="title" hasCustomPrompt="1"/>
          </p:nvPr>
        </p:nvSpPr>
        <p:spPr>
          <a:xfrm>
            <a:off x="4008291" y="1368386"/>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1302647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10">
            <a:extLst>
              <a:ext uri="{FF2B5EF4-FFF2-40B4-BE49-F238E27FC236}">
                <a16:creationId xmlns:a16="http://schemas.microsoft.com/office/drawing/2014/main" id="{98FD03A4-6BE1-8545-AC5D-A6A8300888A2}"/>
              </a:ext>
            </a:extLst>
          </p:cNvPr>
          <p:cNvSpPr>
            <a:spLocks noGrp="1"/>
          </p:cNvSpPr>
          <p:nvPr>
            <p:ph type="body" sz="quarter" idx="10"/>
          </p:nvPr>
        </p:nvSpPr>
        <p:spPr>
          <a:xfrm>
            <a:off x="4008291"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5" name="Título 1">
            <a:extLst>
              <a:ext uri="{FF2B5EF4-FFF2-40B4-BE49-F238E27FC236}">
                <a16:creationId xmlns:a16="http://schemas.microsoft.com/office/drawing/2014/main" id="{DB607802-A622-434A-BA29-C22BDDFE5F03}"/>
              </a:ext>
            </a:extLst>
          </p:cNvPr>
          <p:cNvSpPr>
            <a:spLocks noGrp="1"/>
          </p:cNvSpPr>
          <p:nvPr>
            <p:ph type="title" hasCustomPrompt="1"/>
          </p:nvPr>
        </p:nvSpPr>
        <p:spPr>
          <a:xfrm>
            <a:off x="4008291" y="1368386"/>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4183271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516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10">
            <a:extLst>
              <a:ext uri="{FF2B5EF4-FFF2-40B4-BE49-F238E27FC236}">
                <a16:creationId xmlns:a16="http://schemas.microsoft.com/office/drawing/2014/main" id="{E3372B32-0DC6-664D-B8DF-0C0363276DD3}"/>
              </a:ext>
            </a:extLst>
          </p:cNvPr>
          <p:cNvSpPr>
            <a:spLocks noGrp="1"/>
          </p:cNvSpPr>
          <p:nvPr>
            <p:ph type="body" sz="quarter" idx="10"/>
          </p:nvPr>
        </p:nvSpPr>
        <p:spPr>
          <a:xfrm>
            <a:off x="4008291"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5" name="Título 1">
            <a:extLst>
              <a:ext uri="{FF2B5EF4-FFF2-40B4-BE49-F238E27FC236}">
                <a16:creationId xmlns:a16="http://schemas.microsoft.com/office/drawing/2014/main" id="{BEF0B341-7D39-3846-9C1F-BA73114B7A70}"/>
              </a:ext>
            </a:extLst>
          </p:cNvPr>
          <p:cNvSpPr>
            <a:spLocks noGrp="1"/>
          </p:cNvSpPr>
          <p:nvPr>
            <p:ph type="title" hasCustomPrompt="1"/>
          </p:nvPr>
        </p:nvSpPr>
        <p:spPr>
          <a:xfrm>
            <a:off x="4008291" y="1368386"/>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534546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ONTENDIO IMAGEN FIJ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10">
            <a:extLst>
              <a:ext uri="{FF2B5EF4-FFF2-40B4-BE49-F238E27FC236}">
                <a16:creationId xmlns:a16="http://schemas.microsoft.com/office/drawing/2014/main" id="{CA048113-F919-D346-B7A8-6406DDB3434C}"/>
              </a:ext>
            </a:extLst>
          </p:cNvPr>
          <p:cNvSpPr>
            <a:spLocks noGrp="1"/>
          </p:cNvSpPr>
          <p:nvPr>
            <p:ph type="body" sz="quarter" idx="10"/>
          </p:nvPr>
        </p:nvSpPr>
        <p:spPr>
          <a:xfrm>
            <a:off x="4008291"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5" name="Título 1">
            <a:extLst>
              <a:ext uri="{FF2B5EF4-FFF2-40B4-BE49-F238E27FC236}">
                <a16:creationId xmlns:a16="http://schemas.microsoft.com/office/drawing/2014/main" id="{AC696716-6F00-3B4D-A754-8BF4D103AB34}"/>
              </a:ext>
            </a:extLst>
          </p:cNvPr>
          <p:cNvSpPr>
            <a:spLocks noGrp="1"/>
          </p:cNvSpPr>
          <p:nvPr>
            <p:ph type="title" hasCustomPrompt="1"/>
          </p:nvPr>
        </p:nvSpPr>
        <p:spPr>
          <a:xfrm>
            <a:off x="4008291" y="1368386"/>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421503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Marcador de texto 10">
            <a:extLst>
              <a:ext uri="{FF2B5EF4-FFF2-40B4-BE49-F238E27FC236}">
                <a16:creationId xmlns:a16="http://schemas.microsoft.com/office/drawing/2014/main" id="{44CF3804-7AD7-6F49-B18D-D53814147041}"/>
              </a:ext>
            </a:extLst>
          </p:cNvPr>
          <p:cNvSpPr>
            <a:spLocks noGrp="1"/>
          </p:cNvSpPr>
          <p:nvPr>
            <p:ph type="body" sz="quarter" idx="10"/>
          </p:nvPr>
        </p:nvSpPr>
        <p:spPr>
          <a:xfrm>
            <a:off x="1299240" y="1898220"/>
            <a:ext cx="9554289" cy="139050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E7C80DFB-CC1B-B14A-A9E9-E2C7DEA8D081}"/>
              </a:ext>
            </a:extLst>
          </p:cNvPr>
          <p:cNvSpPr>
            <a:spLocks noGrp="1"/>
          </p:cNvSpPr>
          <p:nvPr>
            <p:ph type="body" sz="quarter" idx="11"/>
          </p:nvPr>
        </p:nvSpPr>
        <p:spPr>
          <a:xfrm>
            <a:off x="1299240" y="3555324"/>
            <a:ext cx="4703995" cy="266864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21D9F943-696A-8B49-A3ED-77F88F0483E6}"/>
              </a:ext>
            </a:extLst>
          </p:cNvPr>
          <p:cNvSpPr>
            <a:spLocks noGrp="1"/>
          </p:cNvSpPr>
          <p:nvPr>
            <p:ph type="pic" sz="quarter" idx="12"/>
          </p:nvPr>
        </p:nvSpPr>
        <p:spPr>
          <a:xfrm>
            <a:off x="6668699" y="3977172"/>
            <a:ext cx="5116513" cy="2880829"/>
          </a:xfrm>
          <a:prstGeom prst="rect">
            <a:avLst/>
          </a:prstGeom>
        </p:spPr>
        <p:txBody>
          <a:bodyPr>
            <a:normAutofit/>
          </a:bodyPr>
          <a:lstStyle>
            <a:lvl1pPr marL="0" indent="0">
              <a:buNone/>
              <a:defRPr sz="20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9" name="Marcador de texto 26">
            <a:extLst>
              <a:ext uri="{FF2B5EF4-FFF2-40B4-BE49-F238E27FC236}">
                <a16:creationId xmlns:a16="http://schemas.microsoft.com/office/drawing/2014/main" id="{7CE5EB56-4019-3443-9C1E-3739F233C30F}"/>
              </a:ext>
            </a:extLst>
          </p:cNvPr>
          <p:cNvSpPr>
            <a:spLocks noGrp="1"/>
          </p:cNvSpPr>
          <p:nvPr>
            <p:ph type="body" sz="quarter" idx="13" hasCustomPrompt="1"/>
          </p:nvPr>
        </p:nvSpPr>
        <p:spPr>
          <a:xfrm>
            <a:off x="7673007" y="3511503"/>
            <a:ext cx="3516312" cy="242888"/>
          </a:xfrm>
          <a:prstGeom prst="rect">
            <a:avLst/>
          </a:prstGeom>
        </p:spPr>
        <p:txBody>
          <a:bodyPr>
            <a:noAutofit/>
          </a:bodyPr>
          <a:lstStyle>
            <a:lvl1pPr marL="0" indent="0">
              <a:buNone/>
              <a:defRPr sz="1200" b="1" i="0" spc="3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 </a:t>
            </a:r>
            <a:endParaRPr lang="es-CO" dirty="0"/>
          </a:p>
        </p:txBody>
      </p:sp>
      <p:sp>
        <p:nvSpPr>
          <p:cNvPr id="30" name="Título 1">
            <a:extLst>
              <a:ext uri="{FF2B5EF4-FFF2-40B4-BE49-F238E27FC236}">
                <a16:creationId xmlns:a16="http://schemas.microsoft.com/office/drawing/2014/main" id="{B8F0106E-7963-8C42-A39B-6906AF1E3621}"/>
              </a:ext>
            </a:extLst>
          </p:cNvPr>
          <p:cNvSpPr>
            <a:spLocks noGrp="1"/>
          </p:cNvSpPr>
          <p:nvPr>
            <p:ph type="title" hasCustomPrompt="1"/>
          </p:nvPr>
        </p:nvSpPr>
        <p:spPr>
          <a:xfrm>
            <a:off x="1299240" y="1025960"/>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2500241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Marcador de texto 10">
            <a:extLst>
              <a:ext uri="{FF2B5EF4-FFF2-40B4-BE49-F238E27FC236}">
                <a16:creationId xmlns:a16="http://schemas.microsoft.com/office/drawing/2014/main" id="{44CF3804-7AD7-6F49-B18D-D53814147041}"/>
              </a:ext>
            </a:extLst>
          </p:cNvPr>
          <p:cNvSpPr>
            <a:spLocks noGrp="1"/>
          </p:cNvSpPr>
          <p:nvPr>
            <p:ph type="body" sz="quarter" idx="10"/>
          </p:nvPr>
        </p:nvSpPr>
        <p:spPr>
          <a:xfrm>
            <a:off x="1299240" y="1898220"/>
            <a:ext cx="9554289" cy="139050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E7C80DFB-CC1B-B14A-A9E9-E2C7DEA8D081}"/>
              </a:ext>
            </a:extLst>
          </p:cNvPr>
          <p:cNvSpPr>
            <a:spLocks noGrp="1"/>
          </p:cNvSpPr>
          <p:nvPr>
            <p:ph type="body" sz="quarter" idx="11"/>
          </p:nvPr>
        </p:nvSpPr>
        <p:spPr>
          <a:xfrm>
            <a:off x="1299240" y="3555324"/>
            <a:ext cx="4703995" cy="266864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21D9F943-696A-8B49-A3ED-77F88F0483E6}"/>
              </a:ext>
            </a:extLst>
          </p:cNvPr>
          <p:cNvSpPr>
            <a:spLocks noGrp="1"/>
          </p:cNvSpPr>
          <p:nvPr>
            <p:ph type="pic" sz="quarter" idx="12"/>
          </p:nvPr>
        </p:nvSpPr>
        <p:spPr>
          <a:xfrm>
            <a:off x="6668699" y="3977172"/>
            <a:ext cx="5116513" cy="2880829"/>
          </a:xfrm>
          <a:prstGeom prst="rect">
            <a:avLst/>
          </a:prstGeom>
        </p:spPr>
        <p:txBody>
          <a:bodyPr>
            <a:normAutofit/>
          </a:bodyPr>
          <a:lstStyle>
            <a:lvl1pPr marL="0" indent="0">
              <a:buNone/>
              <a:defRPr sz="20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9" name="Marcador de texto 26">
            <a:extLst>
              <a:ext uri="{FF2B5EF4-FFF2-40B4-BE49-F238E27FC236}">
                <a16:creationId xmlns:a16="http://schemas.microsoft.com/office/drawing/2014/main" id="{7CE5EB56-4019-3443-9C1E-3739F233C30F}"/>
              </a:ext>
            </a:extLst>
          </p:cNvPr>
          <p:cNvSpPr>
            <a:spLocks noGrp="1"/>
          </p:cNvSpPr>
          <p:nvPr>
            <p:ph type="body" sz="quarter" idx="13" hasCustomPrompt="1"/>
          </p:nvPr>
        </p:nvSpPr>
        <p:spPr>
          <a:xfrm>
            <a:off x="7673007" y="3511503"/>
            <a:ext cx="3516312" cy="242888"/>
          </a:xfrm>
          <a:prstGeom prst="rect">
            <a:avLst/>
          </a:prstGeom>
        </p:spPr>
        <p:txBody>
          <a:bodyPr>
            <a:noAutofit/>
          </a:bodyPr>
          <a:lstStyle>
            <a:lvl1pPr marL="0" indent="0">
              <a:buNone/>
              <a:defRPr sz="1200" b="1" i="0" spc="3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 </a:t>
            </a:r>
            <a:endParaRPr lang="es-CO" dirty="0"/>
          </a:p>
        </p:txBody>
      </p:sp>
      <p:sp>
        <p:nvSpPr>
          <p:cNvPr id="30" name="Título 1">
            <a:extLst>
              <a:ext uri="{FF2B5EF4-FFF2-40B4-BE49-F238E27FC236}">
                <a16:creationId xmlns:a16="http://schemas.microsoft.com/office/drawing/2014/main" id="{B8F0106E-7963-8C42-A39B-6906AF1E3621}"/>
              </a:ext>
            </a:extLst>
          </p:cNvPr>
          <p:cNvSpPr>
            <a:spLocks noGrp="1"/>
          </p:cNvSpPr>
          <p:nvPr>
            <p:ph type="title" hasCustomPrompt="1"/>
          </p:nvPr>
        </p:nvSpPr>
        <p:spPr>
          <a:xfrm>
            <a:off x="1299240" y="1025960"/>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2517556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Marcador de texto 10">
            <a:extLst>
              <a:ext uri="{FF2B5EF4-FFF2-40B4-BE49-F238E27FC236}">
                <a16:creationId xmlns:a16="http://schemas.microsoft.com/office/drawing/2014/main" id="{44CF3804-7AD7-6F49-B18D-D53814147041}"/>
              </a:ext>
            </a:extLst>
          </p:cNvPr>
          <p:cNvSpPr>
            <a:spLocks noGrp="1"/>
          </p:cNvSpPr>
          <p:nvPr>
            <p:ph type="body" sz="quarter" idx="10"/>
          </p:nvPr>
        </p:nvSpPr>
        <p:spPr>
          <a:xfrm>
            <a:off x="1299240" y="1898220"/>
            <a:ext cx="9554289" cy="139050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E7C80DFB-CC1B-B14A-A9E9-E2C7DEA8D081}"/>
              </a:ext>
            </a:extLst>
          </p:cNvPr>
          <p:cNvSpPr>
            <a:spLocks noGrp="1"/>
          </p:cNvSpPr>
          <p:nvPr>
            <p:ph type="body" sz="quarter" idx="11"/>
          </p:nvPr>
        </p:nvSpPr>
        <p:spPr>
          <a:xfrm>
            <a:off x="1299240" y="3555324"/>
            <a:ext cx="4703995" cy="266864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21D9F943-696A-8B49-A3ED-77F88F0483E6}"/>
              </a:ext>
            </a:extLst>
          </p:cNvPr>
          <p:cNvSpPr>
            <a:spLocks noGrp="1"/>
          </p:cNvSpPr>
          <p:nvPr>
            <p:ph type="pic" sz="quarter" idx="12"/>
          </p:nvPr>
        </p:nvSpPr>
        <p:spPr>
          <a:xfrm>
            <a:off x="6668699" y="3977172"/>
            <a:ext cx="5116513" cy="2880829"/>
          </a:xfrm>
          <a:prstGeom prst="rect">
            <a:avLst/>
          </a:prstGeom>
        </p:spPr>
        <p:txBody>
          <a:bodyPr>
            <a:normAutofit/>
          </a:bodyPr>
          <a:lstStyle>
            <a:lvl1pPr marL="0" indent="0">
              <a:buNone/>
              <a:defRPr sz="20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9" name="Marcador de texto 26">
            <a:extLst>
              <a:ext uri="{FF2B5EF4-FFF2-40B4-BE49-F238E27FC236}">
                <a16:creationId xmlns:a16="http://schemas.microsoft.com/office/drawing/2014/main" id="{7CE5EB56-4019-3443-9C1E-3739F233C30F}"/>
              </a:ext>
            </a:extLst>
          </p:cNvPr>
          <p:cNvSpPr>
            <a:spLocks noGrp="1"/>
          </p:cNvSpPr>
          <p:nvPr>
            <p:ph type="body" sz="quarter" idx="13" hasCustomPrompt="1"/>
          </p:nvPr>
        </p:nvSpPr>
        <p:spPr>
          <a:xfrm>
            <a:off x="7673007" y="3511503"/>
            <a:ext cx="3516312" cy="242888"/>
          </a:xfrm>
          <a:prstGeom prst="rect">
            <a:avLst/>
          </a:prstGeom>
        </p:spPr>
        <p:txBody>
          <a:bodyPr>
            <a:noAutofit/>
          </a:bodyPr>
          <a:lstStyle>
            <a:lvl1pPr marL="0" indent="0">
              <a:buNone/>
              <a:defRPr sz="1200" b="1" i="0" spc="3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 </a:t>
            </a:r>
            <a:endParaRPr lang="es-CO" dirty="0"/>
          </a:p>
        </p:txBody>
      </p:sp>
      <p:sp>
        <p:nvSpPr>
          <p:cNvPr id="30" name="Título 1">
            <a:extLst>
              <a:ext uri="{FF2B5EF4-FFF2-40B4-BE49-F238E27FC236}">
                <a16:creationId xmlns:a16="http://schemas.microsoft.com/office/drawing/2014/main" id="{B8F0106E-7963-8C42-A39B-6906AF1E3621}"/>
              </a:ext>
            </a:extLst>
          </p:cNvPr>
          <p:cNvSpPr>
            <a:spLocks noGrp="1"/>
          </p:cNvSpPr>
          <p:nvPr>
            <p:ph type="title" hasCustomPrompt="1"/>
          </p:nvPr>
        </p:nvSpPr>
        <p:spPr>
          <a:xfrm>
            <a:off x="1299240" y="1025960"/>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496730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NTENIDO CON IMAG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8" name="Marcador de texto 10">
            <a:extLst>
              <a:ext uri="{FF2B5EF4-FFF2-40B4-BE49-F238E27FC236}">
                <a16:creationId xmlns:a16="http://schemas.microsoft.com/office/drawing/2014/main" id="{44CF3804-7AD7-6F49-B18D-D53814147041}"/>
              </a:ext>
            </a:extLst>
          </p:cNvPr>
          <p:cNvSpPr>
            <a:spLocks noGrp="1"/>
          </p:cNvSpPr>
          <p:nvPr>
            <p:ph type="body" sz="quarter" idx="10"/>
          </p:nvPr>
        </p:nvSpPr>
        <p:spPr>
          <a:xfrm>
            <a:off x="1299240" y="1898220"/>
            <a:ext cx="9554289" cy="139050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E7C80DFB-CC1B-B14A-A9E9-E2C7DEA8D081}"/>
              </a:ext>
            </a:extLst>
          </p:cNvPr>
          <p:cNvSpPr>
            <a:spLocks noGrp="1"/>
          </p:cNvSpPr>
          <p:nvPr>
            <p:ph type="body" sz="quarter" idx="11"/>
          </p:nvPr>
        </p:nvSpPr>
        <p:spPr>
          <a:xfrm>
            <a:off x="1299240" y="3555324"/>
            <a:ext cx="4703995" cy="266864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21D9F943-696A-8B49-A3ED-77F88F0483E6}"/>
              </a:ext>
            </a:extLst>
          </p:cNvPr>
          <p:cNvSpPr>
            <a:spLocks noGrp="1"/>
          </p:cNvSpPr>
          <p:nvPr>
            <p:ph type="pic" sz="quarter" idx="12"/>
          </p:nvPr>
        </p:nvSpPr>
        <p:spPr>
          <a:xfrm>
            <a:off x="6668699" y="3977172"/>
            <a:ext cx="5116513" cy="2880829"/>
          </a:xfrm>
          <a:prstGeom prst="rect">
            <a:avLst/>
          </a:prstGeom>
        </p:spPr>
        <p:txBody>
          <a:bodyPr>
            <a:normAutofit/>
          </a:bodyPr>
          <a:lstStyle>
            <a:lvl1pPr marL="0" indent="0">
              <a:buNone/>
              <a:defRPr sz="20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9" name="Marcador de texto 26">
            <a:extLst>
              <a:ext uri="{FF2B5EF4-FFF2-40B4-BE49-F238E27FC236}">
                <a16:creationId xmlns:a16="http://schemas.microsoft.com/office/drawing/2014/main" id="{7CE5EB56-4019-3443-9C1E-3739F233C30F}"/>
              </a:ext>
            </a:extLst>
          </p:cNvPr>
          <p:cNvSpPr>
            <a:spLocks noGrp="1"/>
          </p:cNvSpPr>
          <p:nvPr>
            <p:ph type="body" sz="quarter" idx="13" hasCustomPrompt="1"/>
          </p:nvPr>
        </p:nvSpPr>
        <p:spPr>
          <a:xfrm>
            <a:off x="7673007" y="3511503"/>
            <a:ext cx="3516312" cy="242888"/>
          </a:xfrm>
          <a:prstGeom prst="rect">
            <a:avLst/>
          </a:prstGeom>
        </p:spPr>
        <p:txBody>
          <a:bodyPr>
            <a:noAutofit/>
          </a:bodyPr>
          <a:lstStyle>
            <a:lvl1pPr marL="0" indent="0">
              <a:buNone/>
              <a:defRPr sz="1200" b="1" i="0" spc="3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 </a:t>
            </a:r>
            <a:endParaRPr lang="es-CO" dirty="0"/>
          </a:p>
        </p:txBody>
      </p:sp>
      <p:sp>
        <p:nvSpPr>
          <p:cNvPr id="30" name="Título 1">
            <a:extLst>
              <a:ext uri="{FF2B5EF4-FFF2-40B4-BE49-F238E27FC236}">
                <a16:creationId xmlns:a16="http://schemas.microsoft.com/office/drawing/2014/main" id="{B8F0106E-7963-8C42-A39B-6906AF1E3621}"/>
              </a:ext>
            </a:extLst>
          </p:cNvPr>
          <p:cNvSpPr>
            <a:spLocks noGrp="1"/>
          </p:cNvSpPr>
          <p:nvPr>
            <p:ph type="title" hasCustomPrompt="1"/>
          </p:nvPr>
        </p:nvSpPr>
        <p:spPr>
          <a:xfrm>
            <a:off x="1299240" y="1025960"/>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130893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1466686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1668266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944761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73880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4">
            <a:extLst>
              <a:ext uri="{FF2B5EF4-FFF2-40B4-BE49-F238E27FC236}">
                <a16:creationId xmlns:a16="http://schemas.microsoft.com/office/drawing/2014/main" id="{05B78FF2-4859-7F41-B1FE-3C5834A6B637}"/>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560269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205788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3998085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705444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2328922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2794622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ONTENI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C0440BC6-5A42-2944-B976-76909F1EB493}"/>
              </a:ext>
            </a:extLst>
          </p:cNvPr>
          <p:cNvSpPr>
            <a:spLocks noGrp="1"/>
          </p:cNvSpPr>
          <p:nvPr>
            <p:ph type="body" sz="quarter" idx="11"/>
          </p:nvPr>
        </p:nvSpPr>
        <p:spPr>
          <a:xfrm>
            <a:off x="2762587" y="2157464"/>
            <a:ext cx="6858492" cy="336410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EA0CA9E7-ADDC-9A49-AE10-3F400B39B4FF}"/>
              </a:ext>
            </a:extLst>
          </p:cNvPr>
          <p:cNvSpPr>
            <a:spLocks noGrp="1"/>
          </p:cNvSpPr>
          <p:nvPr>
            <p:ph type="title" hasCustomPrompt="1"/>
          </p:nvPr>
        </p:nvSpPr>
        <p:spPr>
          <a:xfrm>
            <a:off x="2762587" y="1325522"/>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Tree>
    <p:extLst>
      <p:ext uri="{BB962C8B-B14F-4D97-AF65-F5344CB8AC3E}">
        <p14:creationId xmlns:p14="http://schemas.microsoft.com/office/powerpoint/2010/main" val="4001195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53B6CB17-E439-4745-8630-A8374F03A6C8}"/>
              </a:ext>
            </a:extLst>
          </p:cNvPr>
          <p:cNvSpPr>
            <a:spLocks noGrp="1"/>
          </p:cNvSpPr>
          <p:nvPr>
            <p:ph type="body" sz="quarter" idx="10"/>
          </p:nvPr>
        </p:nvSpPr>
        <p:spPr>
          <a:xfrm>
            <a:off x="6242715" y="2261800"/>
            <a:ext cx="4943452" cy="3159285"/>
          </a:xfrm>
          <a:prstGeom prst="rect">
            <a:avLst/>
          </a:prstGeom>
        </p:spPr>
        <p:txBody>
          <a:bodyPr>
            <a:noAutofit/>
          </a:bodyPr>
          <a:lstStyle>
            <a:lvl1pPr marL="0" indent="0" algn="just">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79547B20-077D-654D-8480-48F6117FFC96}"/>
              </a:ext>
            </a:extLst>
          </p:cNvPr>
          <p:cNvSpPr>
            <a:spLocks noGrp="1"/>
          </p:cNvSpPr>
          <p:nvPr>
            <p:ph type="title" hasCustomPrompt="1"/>
          </p:nvPr>
        </p:nvSpPr>
        <p:spPr>
          <a:xfrm>
            <a:off x="6242715" y="1477747"/>
            <a:ext cx="4943452" cy="692343"/>
          </a:xfrm>
          <a:prstGeom prst="rect">
            <a:avLst/>
          </a:prstGeom>
        </p:spPr>
        <p:txBody>
          <a:bodyPr/>
          <a:lstStyle>
            <a:lvl1pPr algn="r">
              <a:defRPr sz="3600" b="1" i="0" spc="3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8" name="Marcador de posición de imagen 21">
            <a:extLst>
              <a:ext uri="{FF2B5EF4-FFF2-40B4-BE49-F238E27FC236}">
                <a16:creationId xmlns:a16="http://schemas.microsoft.com/office/drawing/2014/main" id="{D1011BA3-4C3E-F14B-B4EE-709AC6B371F2}"/>
              </a:ext>
            </a:extLst>
          </p:cNvPr>
          <p:cNvSpPr>
            <a:spLocks noGrp="1"/>
          </p:cNvSpPr>
          <p:nvPr>
            <p:ph type="pic" sz="quarter" idx="12"/>
          </p:nvPr>
        </p:nvSpPr>
        <p:spPr>
          <a:xfrm>
            <a:off x="692867" y="2158094"/>
            <a:ext cx="4855762" cy="3262991"/>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629762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53B6CB17-E439-4745-8630-A8374F03A6C8}"/>
              </a:ext>
            </a:extLst>
          </p:cNvPr>
          <p:cNvSpPr>
            <a:spLocks noGrp="1"/>
          </p:cNvSpPr>
          <p:nvPr>
            <p:ph type="body" sz="quarter" idx="10"/>
          </p:nvPr>
        </p:nvSpPr>
        <p:spPr>
          <a:xfrm>
            <a:off x="6242715" y="2261800"/>
            <a:ext cx="4943452" cy="3159285"/>
          </a:xfrm>
          <a:prstGeom prst="rect">
            <a:avLst/>
          </a:prstGeom>
        </p:spPr>
        <p:txBody>
          <a:bodyPr>
            <a:noAutofit/>
          </a:bodyPr>
          <a:lstStyle>
            <a:lvl1pPr marL="0" indent="0" algn="just">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79547B20-077D-654D-8480-48F6117FFC96}"/>
              </a:ext>
            </a:extLst>
          </p:cNvPr>
          <p:cNvSpPr>
            <a:spLocks noGrp="1"/>
          </p:cNvSpPr>
          <p:nvPr>
            <p:ph type="title" hasCustomPrompt="1"/>
          </p:nvPr>
        </p:nvSpPr>
        <p:spPr>
          <a:xfrm>
            <a:off x="6242715" y="1477747"/>
            <a:ext cx="4943452" cy="692343"/>
          </a:xfrm>
          <a:prstGeom prst="rect">
            <a:avLst/>
          </a:prstGeom>
        </p:spPr>
        <p:txBody>
          <a:bodyPr/>
          <a:lstStyle>
            <a:lvl1pPr algn="r">
              <a:defRPr sz="3600" b="1" i="0" spc="3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8" name="Marcador de posición de imagen 21">
            <a:extLst>
              <a:ext uri="{FF2B5EF4-FFF2-40B4-BE49-F238E27FC236}">
                <a16:creationId xmlns:a16="http://schemas.microsoft.com/office/drawing/2014/main" id="{D1011BA3-4C3E-F14B-B4EE-709AC6B371F2}"/>
              </a:ext>
            </a:extLst>
          </p:cNvPr>
          <p:cNvSpPr>
            <a:spLocks noGrp="1"/>
          </p:cNvSpPr>
          <p:nvPr>
            <p:ph type="pic" sz="quarter" idx="12"/>
          </p:nvPr>
        </p:nvSpPr>
        <p:spPr>
          <a:xfrm>
            <a:off x="692867" y="2158094"/>
            <a:ext cx="4855762" cy="3262991"/>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3864556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53B6CB17-E439-4745-8630-A8374F03A6C8}"/>
              </a:ext>
            </a:extLst>
          </p:cNvPr>
          <p:cNvSpPr>
            <a:spLocks noGrp="1"/>
          </p:cNvSpPr>
          <p:nvPr>
            <p:ph type="body" sz="quarter" idx="10"/>
          </p:nvPr>
        </p:nvSpPr>
        <p:spPr>
          <a:xfrm>
            <a:off x="6242715" y="2261800"/>
            <a:ext cx="4943452" cy="3159285"/>
          </a:xfrm>
          <a:prstGeom prst="rect">
            <a:avLst/>
          </a:prstGeom>
        </p:spPr>
        <p:txBody>
          <a:bodyPr>
            <a:noAutofit/>
          </a:bodyPr>
          <a:lstStyle>
            <a:lvl1pPr marL="0" indent="0" algn="just">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79547B20-077D-654D-8480-48F6117FFC96}"/>
              </a:ext>
            </a:extLst>
          </p:cNvPr>
          <p:cNvSpPr>
            <a:spLocks noGrp="1"/>
          </p:cNvSpPr>
          <p:nvPr>
            <p:ph type="title" hasCustomPrompt="1"/>
          </p:nvPr>
        </p:nvSpPr>
        <p:spPr>
          <a:xfrm>
            <a:off x="6242715" y="1477747"/>
            <a:ext cx="4943452" cy="692343"/>
          </a:xfrm>
          <a:prstGeom prst="rect">
            <a:avLst/>
          </a:prstGeom>
        </p:spPr>
        <p:txBody>
          <a:bodyPr/>
          <a:lstStyle>
            <a:lvl1pPr algn="r">
              <a:defRPr sz="3600" b="1" i="0" spc="3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8" name="Marcador de posición de imagen 21">
            <a:extLst>
              <a:ext uri="{FF2B5EF4-FFF2-40B4-BE49-F238E27FC236}">
                <a16:creationId xmlns:a16="http://schemas.microsoft.com/office/drawing/2014/main" id="{D1011BA3-4C3E-F14B-B4EE-709AC6B371F2}"/>
              </a:ext>
            </a:extLst>
          </p:cNvPr>
          <p:cNvSpPr>
            <a:spLocks noGrp="1"/>
          </p:cNvSpPr>
          <p:nvPr>
            <p:ph type="pic" sz="quarter" idx="12"/>
          </p:nvPr>
        </p:nvSpPr>
        <p:spPr>
          <a:xfrm>
            <a:off x="692867" y="2158094"/>
            <a:ext cx="4855762" cy="3262991"/>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1382878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53B6CB17-E439-4745-8630-A8374F03A6C8}"/>
              </a:ext>
            </a:extLst>
          </p:cNvPr>
          <p:cNvSpPr>
            <a:spLocks noGrp="1"/>
          </p:cNvSpPr>
          <p:nvPr>
            <p:ph type="body" sz="quarter" idx="10"/>
          </p:nvPr>
        </p:nvSpPr>
        <p:spPr>
          <a:xfrm>
            <a:off x="6242715" y="2261800"/>
            <a:ext cx="4943452" cy="3159285"/>
          </a:xfrm>
          <a:prstGeom prst="rect">
            <a:avLst/>
          </a:prstGeom>
        </p:spPr>
        <p:txBody>
          <a:bodyPr>
            <a:noAutofit/>
          </a:bodyPr>
          <a:lstStyle>
            <a:lvl1pPr marL="0" indent="0" algn="just">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79547B20-077D-654D-8480-48F6117FFC96}"/>
              </a:ext>
            </a:extLst>
          </p:cNvPr>
          <p:cNvSpPr>
            <a:spLocks noGrp="1"/>
          </p:cNvSpPr>
          <p:nvPr>
            <p:ph type="title" hasCustomPrompt="1"/>
          </p:nvPr>
        </p:nvSpPr>
        <p:spPr>
          <a:xfrm>
            <a:off x="6242715" y="1477747"/>
            <a:ext cx="4943452" cy="692343"/>
          </a:xfrm>
          <a:prstGeom prst="rect">
            <a:avLst/>
          </a:prstGeom>
        </p:spPr>
        <p:txBody>
          <a:bodyPr/>
          <a:lstStyle>
            <a:lvl1pPr algn="r">
              <a:defRPr sz="3600" b="1" i="0" spc="3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8" name="Marcador de posición de imagen 21">
            <a:extLst>
              <a:ext uri="{FF2B5EF4-FFF2-40B4-BE49-F238E27FC236}">
                <a16:creationId xmlns:a16="http://schemas.microsoft.com/office/drawing/2014/main" id="{D1011BA3-4C3E-F14B-B4EE-709AC6B371F2}"/>
              </a:ext>
            </a:extLst>
          </p:cNvPr>
          <p:cNvSpPr>
            <a:spLocks noGrp="1"/>
          </p:cNvSpPr>
          <p:nvPr>
            <p:ph type="pic" sz="quarter" idx="12"/>
          </p:nvPr>
        </p:nvSpPr>
        <p:spPr>
          <a:xfrm>
            <a:off x="692867" y="2158094"/>
            <a:ext cx="4855762" cy="3262991"/>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49774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4">
            <a:extLst>
              <a:ext uri="{FF2B5EF4-FFF2-40B4-BE49-F238E27FC236}">
                <a16:creationId xmlns:a16="http://schemas.microsoft.com/office/drawing/2014/main" id="{F96356EC-2C67-2046-9024-EBCB8606C7EA}"/>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3387578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ONTENIDO CON IMAG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arcador de texto 10">
            <a:extLst>
              <a:ext uri="{FF2B5EF4-FFF2-40B4-BE49-F238E27FC236}">
                <a16:creationId xmlns:a16="http://schemas.microsoft.com/office/drawing/2014/main" id="{53B6CB17-E439-4745-8630-A8374F03A6C8}"/>
              </a:ext>
            </a:extLst>
          </p:cNvPr>
          <p:cNvSpPr>
            <a:spLocks noGrp="1"/>
          </p:cNvSpPr>
          <p:nvPr>
            <p:ph type="body" sz="quarter" idx="10"/>
          </p:nvPr>
        </p:nvSpPr>
        <p:spPr>
          <a:xfrm>
            <a:off x="6242715" y="2261800"/>
            <a:ext cx="4943452" cy="3159285"/>
          </a:xfrm>
          <a:prstGeom prst="rect">
            <a:avLst/>
          </a:prstGeom>
        </p:spPr>
        <p:txBody>
          <a:bodyPr>
            <a:noAutofit/>
          </a:bodyPr>
          <a:lstStyle>
            <a:lvl1pPr marL="0" indent="0" algn="just">
              <a:buNone/>
              <a:defRPr sz="1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7" name="Título 1">
            <a:extLst>
              <a:ext uri="{FF2B5EF4-FFF2-40B4-BE49-F238E27FC236}">
                <a16:creationId xmlns:a16="http://schemas.microsoft.com/office/drawing/2014/main" id="{79547B20-077D-654D-8480-48F6117FFC96}"/>
              </a:ext>
            </a:extLst>
          </p:cNvPr>
          <p:cNvSpPr>
            <a:spLocks noGrp="1"/>
          </p:cNvSpPr>
          <p:nvPr>
            <p:ph type="title" hasCustomPrompt="1"/>
          </p:nvPr>
        </p:nvSpPr>
        <p:spPr>
          <a:xfrm>
            <a:off x="6242715" y="1477747"/>
            <a:ext cx="4943452" cy="692343"/>
          </a:xfrm>
          <a:prstGeom prst="rect">
            <a:avLst/>
          </a:prstGeom>
        </p:spPr>
        <p:txBody>
          <a:bodyPr/>
          <a:lstStyle>
            <a:lvl1pPr algn="r">
              <a:defRPr sz="3600" b="1" i="0" spc="3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8" name="Marcador de posición de imagen 21">
            <a:extLst>
              <a:ext uri="{FF2B5EF4-FFF2-40B4-BE49-F238E27FC236}">
                <a16:creationId xmlns:a16="http://schemas.microsoft.com/office/drawing/2014/main" id="{D1011BA3-4C3E-F14B-B4EE-709AC6B371F2}"/>
              </a:ext>
            </a:extLst>
          </p:cNvPr>
          <p:cNvSpPr>
            <a:spLocks noGrp="1"/>
          </p:cNvSpPr>
          <p:nvPr>
            <p:ph type="pic" sz="quarter" idx="12"/>
          </p:nvPr>
        </p:nvSpPr>
        <p:spPr>
          <a:xfrm>
            <a:off x="692867" y="2158094"/>
            <a:ext cx="4855762" cy="3262991"/>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361737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Marcador de texto 10">
            <a:extLst>
              <a:ext uri="{FF2B5EF4-FFF2-40B4-BE49-F238E27FC236}">
                <a16:creationId xmlns:a16="http://schemas.microsoft.com/office/drawing/2014/main" id="{208F79DD-5B3D-7B44-95F7-C8C70296E46B}"/>
              </a:ext>
            </a:extLst>
          </p:cNvPr>
          <p:cNvSpPr>
            <a:spLocks noGrp="1"/>
          </p:cNvSpPr>
          <p:nvPr>
            <p:ph type="body" sz="quarter" idx="11"/>
          </p:nvPr>
        </p:nvSpPr>
        <p:spPr>
          <a:xfrm>
            <a:off x="1322930"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Título 1">
            <a:extLst>
              <a:ext uri="{FF2B5EF4-FFF2-40B4-BE49-F238E27FC236}">
                <a16:creationId xmlns:a16="http://schemas.microsoft.com/office/drawing/2014/main" id="{5AD7F9F9-9F2B-2E45-B3AF-A052EAD64A9A}"/>
              </a:ext>
            </a:extLst>
          </p:cNvPr>
          <p:cNvSpPr>
            <a:spLocks noGrp="1"/>
          </p:cNvSpPr>
          <p:nvPr>
            <p:ph type="title" hasCustomPrompt="1"/>
          </p:nvPr>
        </p:nvSpPr>
        <p:spPr>
          <a:xfrm>
            <a:off x="1251084" y="1069814"/>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1982632"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35" name="Marcador de texto 10">
            <a:extLst>
              <a:ext uri="{FF2B5EF4-FFF2-40B4-BE49-F238E27FC236}">
                <a16:creationId xmlns:a16="http://schemas.microsoft.com/office/drawing/2014/main" id="{72FB43E6-4BEB-4943-AE88-46E3BDF1CCE8}"/>
              </a:ext>
            </a:extLst>
          </p:cNvPr>
          <p:cNvSpPr>
            <a:spLocks noGrp="1"/>
          </p:cNvSpPr>
          <p:nvPr>
            <p:ph type="body" sz="quarter" idx="13"/>
          </p:nvPr>
        </p:nvSpPr>
        <p:spPr>
          <a:xfrm>
            <a:off x="4723355"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36" name="Marcador de posición de imagen 21">
            <a:extLst>
              <a:ext uri="{FF2B5EF4-FFF2-40B4-BE49-F238E27FC236}">
                <a16:creationId xmlns:a16="http://schemas.microsoft.com/office/drawing/2014/main" id="{A9FFC8DF-F1AF-A24C-A5FE-A857B68FF22B}"/>
              </a:ext>
            </a:extLst>
          </p:cNvPr>
          <p:cNvSpPr>
            <a:spLocks noGrp="1"/>
          </p:cNvSpPr>
          <p:nvPr>
            <p:ph type="pic" sz="quarter" idx="14"/>
          </p:nvPr>
        </p:nvSpPr>
        <p:spPr>
          <a:xfrm>
            <a:off x="5340193"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42" name="Marcador de texto 10">
            <a:extLst>
              <a:ext uri="{FF2B5EF4-FFF2-40B4-BE49-F238E27FC236}">
                <a16:creationId xmlns:a16="http://schemas.microsoft.com/office/drawing/2014/main" id="{0324E16D-708B-2E4B-9246-8CBCB0A404D3}"/>
              </a:ext>
            </a:extLst>
          </p:cNvPr>
          <p:cNvSpPr>
            <a:spLocks noGrp="1"/>
          </p:cNvSpPr>
          <p:nvPr>
            <p:ph type="body" sz="quarter" idx="15"/>
          </p:nvPr>
        </p:nvSpPr>
        <p:spPr>
          <a:xfrm>
            <a:off x="8166638"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43" name="Marcador de posición de imagen 21">
            <a:extLst>
              <a:ext uri="{FF2B5EF4-FFF2-40B4-BE49-F238E27FC236}">
                <a16:creationId xmlns:a16="http://schemas.microsoft.com/office/drawing/2014/main" id="{3E5A8C45-854D-E34D-8779-7035857F552F}"/>
              </a:ext>
            </a:extLst>
          </p:cNvPr>
          <p:cNvSpPr>
            <a:spLocks noGrp="1"/>
          </p:cNvSpPr>
          <p:nvPr>
            <p:ph type="pic" sz="quarter" idx="16"/>
          </p:nvPr>
        </p:nvSpPr>
        <p:spPr>
          <a:xfrm>
            <a:off x="8726324"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1204290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Marcador de texto 10">
            <a:extLst>
              <a:ext uri="{FF2B5EF4-FFF2-40B4-BE49-F238E27FC236}">
                <a16:creationId xmlns:a16="http://schemas.microsoft.com/office/drawing/2014/main" id="{208F79DD-5B3D-7B44-95F7-C8C70296E46B}"/>
              </a:ext>
            </a:extLst>
          </p:cNvPr>
          <p:cNvSpPr>
            <a:spLocks noGrp="1"/>
          </p:cNvSpPr>
          <p:nvPr>
            <p:ph type="body" sz="quarter" idx="11"/>
          </p:nvPr>
        </p:nvSpPr>
        <p:spPr>
          <a:xfrm>
            <a:off x="1322930"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Título 1">
            <a:extLst>
              <a:ext uri="{FF2B5EF4-FFF2-40B4-BE49-F238E27FC236}">
                <a16:creationId xmlns:a16="http://schemas.microsoft.com/office/drawing/2014/main" id="{5AD7F9F9-9F2B-2E45-B3AF-A052EAD64A9A}"/>
              </a:ext>
            </a:extLst>
          </p:cNvPr>
          <p:cNvSpPr>
            <a:spLocks noGrp="1"/>
          </p:cNvSpPr>
          <p:nvPr>
            <p:ph type="title" hasCustomPrompt="1"/>
          </p:nvPr>
        </p:nvSpPr>
        <p:spPr>
          <a:xfrm>
            <a:off x="1251084" y="1069814"/>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1982632"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35" name="Marcador de texto 10">
            <a:extLst>
              <a:ext uri="{FF2B5EF4-FFF2-40B4-BE49-F238E27FC236}">
                <a16:creationId xmlns:a16="http://schemas.microsoft.com/office/drawing/2014/main" id="{72FB43E6-4BEB-4943-AE88-46E3BDF1CCE8}"/>
              </a:ext>
            </a:extLst>
          </p:cNvPr>
          <p:cNvSpPr>
            <a:spLocks noGrp="1"/>
          </p:cNvSpPr>
          <p:nvPr>
            <p:ph type="body" sz="quarter" idx="13"/>
          </p:nvPr>
        </p:nvSpPr>
        <p:spPr>
          <a:xfrm>
            <a:off x="4723355"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36" name="Marcador de posición de imagen 21">
            <a:extLst>
              <a:ext uri="{FF2B5EF4-FFF2-40B4-BE49-F238E27FC236}">
                <a16:creationId xmlns:a16="http://schemas.microsoft.com/office/drawing/2014/main" id="{A9FFC8DF-F1AF-A24C-A5FE-A857B68FF22B}"/>
              </a:ext>
            </a:extLst>
          </p:cNvPr>
          <p:cNvSpPr>
            <a:spLocks noGrp="1"/>
          </p:cNvSpPr>
          <p:nvPr>
            <p:ph type="pic" sz="quarter" idx="14"/>
          </p:nvPr>
        </p:nvSpPr>
        <p:spPr>
          <a:xfrm>
            <a:off x="5340193"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42" name="Marcador de texto 10">
            <a:extLst>
              <a:ext uri="{FF2B5EF4-FFF2-40B4-BE49-F238E27FC236}">
                <a16:creationId xmlns:a16="http://schemas.microsoft.com/office/drawing/2014/main" id="{0324E16D-708B-2E4B-9246-8CBCB0A404D3}"/>
              </a:ext>
            </a:extLst>
          </p:cNvPr>
          <p:cNvSpPr>
            <a:spLocks noGrp="1"/>
          </p:cNvSpPr>
          <p:nvPr>
            <p:ph type="body" sz="quarter" idx="15"/>
          </p:nvPr>
        </p:nvSpPr>
        <p:spPr>
          <a:xfrm>
            <a:off x="8166638"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43" name="Marcador de posición de imagen 21">
            <a:extLst>
              <a:ext uri="{FF2B5EF4-FFF2-40B4-BE49-F238E27FC236}">
                <a16:creationId xmlns:a16="http://schemas.microsoft.com/office/drawing/2014/main" id="{3E5A8C45-854D-E34D-8779-7035857F552F}"/>
              </a:ext>
            </a:extLst>
          </p:cNvPr>
          <p:cNvSpPr>
            <a:spLocks noGrp="1"/>
          </p:cNvSpPr>
          <p:nvPr>
            <p:ph type="pic" sz="quarter" idx="16"/>
          </p:nvPr>
        </p:nvSpPr>
        <p:spPr>
          <a:xfrm>
            <a:off x="8726324"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3849305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Marcador de texto 10">
            <a:extLst>
              <a:ext uri="{FF2B5EF4-FFF2-40B4-BE49-F238E27FC236}">
                <a16:creationId xmlns:a16="http://schemas.microsoft.com/office/drawing/2014/main" id="{208F79DD-5B3D-7B44-95F7-C8C70296E46B}"/>
              </a:ext>
            </a:extLst>
          </p:cNvPr>
          <p:cNvSpPr>
            <a:spLocks noGrp="1"/>
          </p:cNvSpPr>
          <p:nvPr>
            <p:ph type="body" sz="quarter" idx="11"/>
          </p:nvPr>
        </p:nvSpPr>
        <p:spPr>
          <a:xfrm>
            <a:off x="1322930"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Título 1">
            <a:extLst>
              <a:ext uri="{FF2B5EF4-FFF2-40B4-BE49-F238E27FC236}">
                <a16:creationId xmlns:a16="http://schemas.microsoft.com/office/drawing/2014/main" id="{5AD7F9F9-9F2B-2E45-B3AF-A052EAD64A9A}"/>
              </a:ext>
            </a:extLst>
          </p:cNvPr>
          <p:cNvSpPr>
            <a:spLocks noGrp="1"/>
          </p:cNvSpPr>
          <p:nvPr>
            <p:ph type="title" hasCustomPrompt="1"/>
          </p:nvPr>
        </p:nvSpPr>
        <p:spPr>
          <a:xfrm>
            <a:off x="1251084" y="1069814"/>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1982632"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35" name="Marcador de texto 10">
            <a:extLst>
              <a:ext uri="{FF2B5EF4-FFF2-40B4-BE49-F238E27FC236}">
                <a16:creationId xmlns:a16="http://schemas.microsoft.com/office/drawing/2014/main" id="{72FB43E6-4BEB-4943-AE88-46E3BDF1CCE8}"/>
              </a:ext>
            </a:extLst>
          </p:cNvPr>
          <p:cNvSpPr>
            <a:spLocks noGrp="1"/>
          </p:cNvSpPr>
          <p:nvPr>
            <p:ph type="body" sz="quarter" idx="13"/>
          </p:nvPr>
        </p:nvSpPr>
        <p:spPr>
          <a:xfrm>
            <a:off x="4723355"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36" name="Marcador de posición de imagen 21">
            <a:extLst>
              <a:ext uri="{FF2B5EF4-FFF2-40B4-BE49-F238E27FC236}">
                <a16:creationId xmlns:a16="http://schemas.microsoft.com/office/drawing/2014/main" id="{A9FFC8DF-F1AF-A24C-A5FE-A857B68FF22B}"/>
              </a:ext>
            </a:extLst>
          </p:cNvPr>
          <p:cNvSpPr>
            <a:spLocks noGrp="1"/>
          </p:cNvSpPr>
          <p:nvPr>
            <p:ph type="pic" sz="quarter" idx="14"/>
          </p:nvPr>
        </p:nvSpPr>
        <p:spPr>
          <a:xfrm>
            <a:off x="5340193"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42" name="Marcador de texto 10">
            <a:extLst>
              <a:ext uri="{FF2B5EF4-FFF2-40B4-BE49-F238E27FC236}">
                <a16:creationId xmlns:a16="http://schemas.microsoft.com/office/drawing/2014/main" id="{0324E16D-708B-2E4B-9246-8CBCB0A404D3}"/>
              </a:ext>
            </a:extLst>
          </p:cNvPr>
          <p:cNvSpPr>
            <a:spLocks noGrp="1"/>
          </p:cNvSpPr>
          <p:nvPr>
            <p:ph type="body" sz="quarter" idx="15"/>
          </p:nvPr>
        </p:nvSpPr>
        <p:spPr>
          <a:xfrm>
            <a:off x="8166638"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43" name="Marcador de posición de imagen 21">
            <a:extLst>
              <a:ext uri="{FF2B5EF4-FFF2-40B4-BE49-F238E27FC236}">
                <a16:creationId xmlns:a16="http://schemas.microsoft.com/office/drawing/2014/main" id="{3E5A8C45-854D-E34D-8779-7035857F552F}"/>
              </a:ext>
            </a:extLst>
          </p:cNvPr>
          <p:cNvSpPr>
            <a:spLocks noGrp="1"/>
          </p:cNvSpPr>
          <p:nvPr>
            <p:ph type="pic" sz="quarter" idx="16"/>
          </p:nvPr>
        </p:nvSpPr>
        <p:spPr>
          <a:xfrm>
            <a:off x="8726324"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960269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Marcador de texto 10">
            <a:extLst>
              <a:ext uri="{FF2B5EF4-FFF2-40B4-BE49-F238E27FC236}">
                <a16:creationId xmlns:a16="http://schemas.microsoft.com/office/drawing/2014/main" id="{208F79DD-5B3D-7B44-95F7-C8C70296E46B}"/>
              </a:ext>
            </a:extLst>
          </p:cNvPr>
          <p:cNvSpPr>
            <a:spLocks noGrp="1"/>
          </p:cNvSpPr>
          <p:nvPr>
            <p:ph type="body" sz="quarter" idx="11"/>
          </p:nvPr>
        </p:nvSpPr>
        <p:spPr>
          <a:xfrm>
            <a:off x="1322930"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Título 1">
            <a:extLst>
              <a:ext uri="{FF2B5EF4-FFF2-40B4-BE49-F238E27FC236}">
                <a16:creationId xmlns:a16="http://schemas.microsoft.com/office/drawing/2014/main" id="{5AD7F9F9-9F2B-2E45-B3AF-A052EAD64A9A}"/>
              </a:ext>
            </a:extLst>
          </p:cNvPr>
          <p:cNvSpPr>
            <a:spLocks noGrp="1"/>
          </p:cNvSpPr>
          <p:nvPr>
            <p:ph type="title" hasCustomPrompt="1"/>
          </p:nvPr>
        </p:nvSpPr>
        <p:spPr>
          <a:xfrm>
            <a:off x="1251084" y="1069814"/>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1982632"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35" name="Marcador de texto 10">
            <a:extLst>
              <a:ext uri="{FF2B5EF4-FFF2-40B4-BE49-F238E27FC236}">
                <a16:creationId xmlns:a16="http://schemas.microsoft.com/office/drawing/2014/main" id="{72FB43E6-4BEB-4943-AE88-46E3BDF1CCE8}"/>
              </a:ext>
            </a:extLst>
          </p:cNvPr>
          <p:cNvSpPr>
            <a:spLocks noGrp="1"/>
          </p:cNvSpPr>
          <p:nvPr>
            <p:ph type="body" sz="quarter" idx="13"/>
          </p:nvPr>
        </p:nvSpPr>
        <p:spPr>
          <a:xfrm>
            <a:off x="4723355"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36" name="Marcador de posición de imagen 21">
            <a:extLst>
              <a:ext uri="{FF2B5EF4-FFF2-40B4-BE49-F238E27FC236}">
                <a16:creationId xmlns:a16="http://schemas.microsoft.com/office/drawing/2014/main" id="{A9FFC8DF-F1AF-A24C-A5FE-A857B68FF22B}"/>
              </a:ext>
            </a:extLst>
          </p:cNvPr>
          <p:cNvSpPr>
            <a:spLocks noGrp="1"/>
          </p:cNvSpPr>
          <p:nvPr>
            <p:ph type="pic" sz="quarter" idx="14"/>
          </p:nvPr>
        </p:nvSpPr>
        <p:spPr>
          <a:xfrm>
            <a:off x="5340193"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42" name="Marcador de texto 10">
            <a:extLst>
              <a:ext uri="{FF2B5EF4-FFF2-40B4-BE49-F238E27FC236}">
                <a16:creationId xmlns:a16="http://schemas.microsoft.com/office/drawing/2014/main" id="{0324E16D-708B-2E4B-9246-8CBCB0A404D3}"/>
              </a:ext>
            </a:extLst>
          </p:cNvPr>
          <p:cNvSpPr>
            <a:spLocks noGrp="1"/>
          </p:cNvSpPr>
          <p:nvPr>
            <p:ph type="body" sz="quarter" idx="15"/>
          </p:nvPr>
        </p:nvSpPr>
        <p:spPr>
          <a:xfrm>
            <a:off x="8166638"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43" name="Marcador de posición de imagen 21">
            <a:extLst>
              <a:ext uri="{FF2B5EF4-FFF2-40B4-BE49-F238E27FC236}">
                <a16:creationId xmlns:a16="http://schemas.microsoft.com/office/drawing/2014/main" id="{3E5A8C45-854D-E34D-8779-7035857F552F}"/>
              </a:ext>
            </a:extLst>
          </p:cNvPr>
          <p:cNvSpPr>
            <a:spLocks noGrp="1"/>
          </p:cNvSpPr>
          <p:nvPr>
            <p:ph type="pic" sz="quarter" idx="16"/>
          </p:nvPr>
        </p:nvSpPr>
        <p:spPr>
          <a:xfrm>
            <a:off x="8726324"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3611415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Marcador de texto 10">
            <a:extLst>
              <a:ext uri="{FF2B5EF4-FFF2-40B4-BE49-F238E27FC236}">
                <a16:creationId xmlns:a16="http://schemas.microsoft.com/office/drawing/2014/main" id="{208F79DD-5B3D-7B44-95F7-C8C70296E46B}"/>
              </a:ext>
            </a:extLst>
          </p:cNvPr>
          <p:cNvSpPr>
            <a:spLocks noGrp="1"/>
          </p:cNvSpPr>
          <p:nvPr>
            <p:ph type="body" sz="quarter" idx="11"/>
          </p:nvPr>
        </p:nvSpPr>
        <p:spPr>
          <a:xfrm>
            <a:off x="1322930"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Título 1">
            <a:extLst>
              <a:ext uri="{FF2B5EF4-FFF2-40B4-BE49-F238E27FC236}">
                <a16:creationId xmlns:a16="http://schemas.microsoft.com/office/drawing/2014/main" id="{5AD7F9F9-9F2B-2E45-B3AF-A052EAD64A9A}"/>
              </a:ext>
            </a:extLst>
          </p:cNvPr>
          <p:cNvSpPr>
            <a:spLocks noGrp="1"/>
          </p:cNvSpPr>
          <p:nvPr>
            <p:ph type="title" hasCustomPrompt="1"/>
          </p:nvPr>
        </p:nvSpPr>
        <p:spPr>
          <a:xfrm>
            <a:off x="1251084" y="1069814"/>
            <a:ext cx="6858491"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1982632"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35" name="Marcador de texto 10">
            <a:extLst>
              <a:ext uri="{FF2B5EF4-FFF2-40B4-BE49-F238E27FC236}">
                <a16:creationId xmlns:a16="http://schemas.microsoft.com/office/drawing/2014/main" id="{72FB43E6-4BEB-4943-AE88-46E3BDF1CCE8}"/>
              </a:ext>
            </a:extLst>
          </p:cNvPr>
          <p:cNvSpPr>
            <a:spLocks noGrp="1"/>
          </p:cNvSpPr>
          <p:nvPr>
            <p:ph type="body" sz="quarter" idx="13"/>
          </p:nvPr>
        </p:nvSpPr>
        <p:spPr>
          <a:xfrm>
            <a:off x="4723355"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36" name="Marcador de posición de imagen 21">
            <a:extLst>
              <a:ext uri="{FF2B5EF4-FFF2-40B4-BE49-F238E27FC236}">
                <a16:creationId xmlns:a16="http://schemas.microsoft.com/office/drawing/2014/main" id="{A9FFC8DF-F1AF-A24C-A5FE-A857B68FF22B}"/>
              </a:ext>
            </a:extLst>
          </p:cNvPr>
          <p:cNvSpPr>
            <a:spLocks noGrp="1"/>
          </p:cNvSpPr>
          <p:nvPr>
            <p:ph type="pic" sz="quarter" idx="14"/>
          </p:nvPr>
        </p:nvSpPr>
        <p:spPr>
          <a:xfrm>
            <a:off x="5340193"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42" name="Marcador de texto 10">
            <a:extLst>
              <a:ext uri="{FF2B5EF4-FFF2-40B4-BE49-F238E27FC236}">
                <a16:creationId xmlns:a16="http://schemas.microsoft.com/office/drawing/2014/main" id="{0324E16D-708B-2E4B-9246-8CBCB0A404D3}"/>
              </a:ext>
            </a:extLst>
          </p:cNvPr>
          <p:cNvSpPr>
            <a:spLocks noGrp="1"/>
          </p:cNvSpPr>
          <p:nvPr>
            <p:ph type="body" sz="quarter" idx="15"/>
          </p:nvPr>
        </p:nvSpPr>
        <p:spPr>
          <a:xfrm>
            <a:off x="8166638" y="3739033"/>
            <a:ext cx="2524083" cy="1362939"/>
          </a:xfrm>
          <a:prstGeom prst="rect">
            <a:avLst/>
          </a:prstGeom>
        </p:spPr>
        <p:txBody>
          <a:bodyPr>
            <a:noAutofit/>
          </a:bodyPr>
          <a:lstStyle>
            <a:lvl1pPr marL="0" indent="0" algn="just">
              <a:buNone/>
              <a:defRPr sz="12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43" name="Marcador de posición de imagen 21">
            <a:extLst>
              <a:ext uri="{FF2B5EF4-FFF2-40B4-BE49-F238E27FC236}">
                <a16:creationId xmlns:a16="http://schemas.microsoft.com/office/drawing/2014/main" id="{3E5A8C45-854D-E34D-8779-7035857F552F}"/>
              </a:ext>
            </a:extLst>
          </p:cNvPr>
          <p:cNvSpPr>
            <a:spLocks noGrp="1"/>
          </p:cNvSpPr>
          <p:nvPr>
            <p:ph type="pic" sz="quarter" idx="16"/>
          </p:nvPr>
        </p:nvSpPr>
        <p:spPr>
          <a:xfrm>
            <a:off x="8726324" y="2087722"/>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3454417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968221"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1" name="Título 1">
            <a:extLst>
              <a:ext uri="{FF2B5EF4-FFF2-40B4-BE49-F238E27FC236}">
                <a16:creationId xmlns:a16="http://schemas.microsoft.com/office/drawing/2014/main" id="{4DC86C84-BB0E-6B47-993A-AD4C4DF5EF09}"/>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3" name="Marcador de texto 10">
            <a:extLst>
              <a:ext uri="{FF2B5EF4-FFF2-40B4-BE49-F238E27FC236}">
                <a16:creationId xmlns:a16="http://schemas.microsoft.com/office/drawing/2014/main" id="{2D32EFEC-43E8-8144-8CF8-CA30DD64BF7E}"/>
              </a:ext>
            </a:extLst>
          </p:cNvPr>
          <p:cNvSpPr>
            <a:spLocks noGrp="1"/>
          </p:cNvSpPr>
          <p:nvPr>
            <p:ph type="body" sz="quarter" idx="11"/>
          </p:nvPr>
        </p:nvSpPr>
        <p:spPr>
          <a:xfrm>
            <a:off x="6182785" y="2214617"/>
            <a:ext cx="5077398" cy="311462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4" name="Marcador de posición de imagen 21">
            <a:extLst>
              <a:ext uri="{FF2B5EF4-FFF2-40B4-BE49-F238E27FC236}">
                <a16:creationId xmlns:a16="http://schemas.microsoft.com/office/drawing/2014/main" id="{081B49A1-75DE-A94B-BFD7-6E09479572DE}"/>
              </a:ext>
            </a:extLst>
          </p:cNvPr>
          <p:cNvSpPr>
            <a:spLocks noGrp="1"/>
          </p:cNvSpPr>
          <p:nvPr>
            <p:ph type="pic" sz="quarter" idx="13"/>
          </p:nvPr>
        </p:nvSpPr>
        <p:spPr>
          <a:xfrm>
            <a:off x="2998034"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3180820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982509"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1" name="Título 1">
            <a:extLst>
              <a:ext uri="{FF2B5EF4-FFF2-40B4-BE49-F238E27FC236}">
                <a16:creationId xmlns:a16="http://schemas.microsoft.com/office/drawing/2014/main" id="{4DC86C84-BB0E-6B47-993A-AD4C4DF5EF09}"/>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3" name="Marcador de texto 10">
            <a:extLst>
              <a:ext uri="{FF2B5EF4-FFF2-40B4-BE49-F238E27FC236}">
                <a16:creationId xmlns:a16="http://schemas.microsoft.com/office/drawing/2014/main" id="{2D32EFEC-43E8-8144-8CF8-CA30DD64BF7E}"/>
              </a:ext>
            </a:extLst>
          </p:cNvPr>
          <p:cNvSpPr>
            <a:spLocks noGrp="1"/>
          </p:cNvSpPr>
          <p:nvPr>
            <p:ph type="body" sz="quarter" idx="11"/>
          </p:nvPr>
        </p:nvSpPr>
        <p:spPr>
          <a:xfrm>
            <a:off x="6182785" y="2214617"/>
            <a:ext cx="5077398" cy="311462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4" name="Marcador de posición de imagen 21">
            <a:extLst>
              <a:ext uri="{FF2B5EF4-FFF2-40B4-BE49-F238E27FC236}">
                <a16:creationId xmlns:a16="http://schemas.microsoft.com/office/drawing/2014/main" id="{081B49A1-75DE-A94B-BFD7-6E09479572DE}"/>
              </a:ext>
            </a:extLst>
          </p:cNvPr>
          <p:cNvSpPr>
            <a:spLocks noGrp="1"/>
          </p:cNvSpPr>
          <p:nvPr>
            <p:ph type="pic" sz="quarter" idx="13"/>
          </p:nvPr>
        </p:nvSpPr>
        <p:spPr>
          <a:xfrm>
            <a:off x="2998034"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28731997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982509"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1" name="Título 1">
            <a:extLst>
              <a:ext uri="{FF2B5EF4-FFF2-40B4-BE49-F238E27FC236}">
                <a16:creationId xmlns:a16="http://schemas.microsoft.com/office/drawing/2014/main" id="{4DC86C84-BB0E-6B47-993A-AD4C4DF5EF09}"/>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3" name="Marcador de texto 10">
            <a:extLst>
              <a:ext uri="{FF2B5EF4-FFF2-40B4-BE49-F238E27FC236}">
                <a16:creationId xmlns:a16="http://schemas.microsoft.com/office/drawing/2014/main" id="{2D32EFEC-43E8-8144-8CF8-CA30DD64BF7E}"/>
              </a:ext>
            </a:extLst>
          </p:cNvPr>
          <p:cNvSpPr>
            <a:spLocks noGrp="1"/>
          </p:cNvSpPr>
          <p:nvPr>
            <p:ph type="body" sz="quarter" idx="11"/>
          </p:nvPr>
        </p:nvSpPr>
        <p:spPr>
          <a:xfrm>
            <a:off x="6182785" y="2214617"/>
            <a:ext cx="5077398" cy="311462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4" name="Marcador de posición de imagen 21">
            <a:extLst>
              <a:ext uri="{FF2B5EF4-FFF2-40B4-BE49-F238E27FC236}">
                <a16:creationId xmlns:a16="http://schemas.microsoft.com/office/drawing/2014/main" id="{081B49A1-75DE-A94B-BFD7-6E09479572DE}"/>
              </a:ext>
            </a:extLst>
          </p:cNvPr>
          <p:cNvSpPr>
            <a:spLocks noGrp="1"/>
          </p:cNvSpPr>
          <p:nvPr>
            <p:ph type="pic" sz="quarter" idx="13"/>
          </p:nvPr>
        </p:nvSpPr>
        <p:spPr>
          <a:xfrm>
            <a:off x="2998034"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2193762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982509"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1" name="Título 1">
            <a:extLst>
              <a:ext uri="{FF2B5EF4-FFF2-40B4-BE49-F238E27FC236}">
                <a16:creationId xmlns:a16="http://schemas.microsoft.com/office/drawing/2014/main" id="{4DC86C84-BB0E-6B47-993A-AD4C4DF5EF09}"/>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3" name="Marcador de texto 10">
            <a:extLst>
              <a:ext uri="{FF2B5EF4-FFF2-40B4-BE49-F238E27FC236}">
                <a16:creationId xmlns:a16="http://schemas.microsoft.com/office/drawing/2014/main" id="{2D32EFEC-43E8-8144-8CF8-CA30DD64BF7E}"/>
              </a:ext>
            </a:extLst>
          </p:cNvPr>
          <p:cNvSpPr>
            <a:spLocks noGrp="1"/>
          </p:cNvSpPr>
          <p:nvPr>
            <p:ph type="body" sz="quarter" idx="11"/>
          </p:nvPr>
        </p:nvSpPr>
        <p:spPr>
          <a:xfrm>
            <a:off x="6182785" y="2214617"/>
            <a:ext cx="5077398" cy="311462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4" name="Marcador de posición de imagen 21">
            <a:extLst>
              <a:ext uri="{FF2B5EF4-FFF2-40B4-BE49-F238E27FC236}">
                <a16:creationId xmlns:a16="http://schemas.microsoft.com/office/drawing/2014/main" id="{081B49A1-75DE-A94B-BFD7-6E09479572DE}"/>
              </a:ext>
            </a:extLst>
          </p:cNvPr>
          <p:cNvSpPr>
            <a:spLocks noGrp="1"/>
          </p:cNvSpPr>
          <p:nvPr>
            <p:ph type="pic" sz="quarter" idx="13"/>
          </p:nvPr>
        </p:nvSpPr>
        <p:spPr>
          <a:xfrm>
            <a:off x="2998034"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1504641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4">
            <a:extLst>
              <a:ext uri="{FF2B5EF4-FFF2-40B4-BE49-F238E27FC236}">
                <a16:creationId xmlns:a16="http://schemas.microsoft.com/office/drawing/2014/main" id="{55ECD263-8917-EB4C-A3C8-E25B1CE79A17}"/>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483085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ONTENIDO CON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Marcador de posición de imagen 21">
            <a:extLst>
              <a:ext uri="{FF2B5EF4-FFF2-40B4-BE49-F238E27FC236}">
                <a16:creationId xmlns:a16="http://schemas.microsoft.com/office/drawing/2014/main" id="{58A8D3BF-4E68-C24B-B1FC-E1618B8ECD88}"/>
              </a:ext>
            </a:extLst>
          </p:cNvPr>
          <p:cNvSpPr>
            <a:spLocks noGrp="1"/>
          </p:cNvSpPr>
          <p:nvPr>
            <p:ph type="pic" sz="quarter" idx="12"/>
          </p:nvPr>
        </p:nvSpPr>
        <p:spPr>
          <a:xfrm>
            <a:off x="982509"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1" name="Título 1">
            <a:extLst>
              <a:ext uri="{FF2B5EF4-FFF2-40B4-BE49-F238E27FC236}">
                <a16:creationId xmlns:a16="http://schemas.microsoft.com/office/drawing/2014/main" id="{4DC86C84-BB0E-6B47-993A-AD4C4DF5EF09}"/>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13" name="Marcador de texto 10">
            <a:extLst>
              <a:ext uri="{FF2B5EF4-FFF2-40B4-BE49-F238E27FC236}">
                <a16:creationId xmlns:a16="http://schemas.microsoft.com/office/drawing/2014/main" id="{2D32EFEC-43E8-8144-8CF8-CA30DD64BF7E}"/>
              </a:ext>
            </a:extLst>
          </p:cNvPr>
          <p:cNvSpPr>
            <a:spLocks noGrp="1"/>
          </p:cNvSpPr>
          <p:nvPr>
            <p:ph type="body" sz="quarter" idx="11"/>
          </p:nvPr>
        </p:nvSpPr>
        <p:spPr>
          <a:xfrm>
            <a:off x="6182785" y="2214617"/>
            <a:ext cx="5077398" cy="3114622"/>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14" name="Marcador de posición de imagen 21">
            <a:extLst>
              <a:ext uri="{FF2B5EF4-FFF2-40B4-BE49-F238E27FC236}">
                <a16:creationId xmlns:a16="http://schemas.microsoft.com/office/drawing/2014/main" id="{081B49A1-75DE-A94B-BFD7-6E09479572DE}"/>
              </a:ext>
            </a:extLst>
          </p:cNvPr>
          <p:cNvSpPr>
            <a:spLocks noGrp="1"/>
          </p:cNvSpPr>
          <p:nvPr>
            <p:ph type="pic" sz="quarter" idx="13"/>
          </p:nvPr>
        </p:nvSpPr>
        <p:spPr>
          <a:xfrm>
            <a:off x="2998034" y="2887823"/>
            <a:ext cx="1326390" cy="1361781"/>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895003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IDO CON IMAGEN E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posición de imagen 21">
            <a:extLst>
              <a:ext uri="{FF2B5EF4-FFF2-40B4-BE49-F238E27FC236}">
                <a16:creationId xmlns:a16="http://schemas.microsoft.com/office/drawing/2014/main" id="{48184E44-1A6B-A140-B6F5-FEE7A9E550E8}"/>
              </a:ext>
            </a:extLst>
          </p:cNvPr>
          <p:cNvSpPr>
            <a:spLocks noGrp="1"/>
          </p:cNvSpPr>
          <p:nvPr>
            <p:ph type="pic" sz="quarter" idx="12"/>
          </p:nvPr>
        </p:nvSpPr>
        <p:spPr>
          <a:xfrm>
            <a:off x="6253789" y="10136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6" name="Marcador de texto 10">
            <a:extLst>
              <a:ext uri="{FF2B5EF4-FFF2-40B4-BE49-F238E27FC236}">
                <a16:creationId xmlns:a16="http://schemas.microsoft.com/office/drawing/2014/main" id="{852445A9-165A-064C-8E3C-9D02D87A6064}"/>
              </a:ext>
            </a:extLst>
          </p:cNvPr>
          <p:cNvSpPr>
            <a:spLocks noGrp="1"/>
          </p:cNvSpPr>
          <p:nvPr>
            <p:ph type="body" sz="quarter" idx="11"/>
          </p:nvPr>
        </p:nvSpPr>
        <p:spPr>
          <a:xfrm>
            <a:off x="7721704" y="11256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5D2FE9A5-A6F3-4744-A278-05B60B9C833E}"/>
              </a:ext>
            </a:extLst>
          </p:cNvPr>
          <p:cNvSpPr>
            <a:spLocks noGrp="1"/>
          </p:cNvSpPr>
          <p:nvPr>
            <p:ph type="body" sz="quarter" idx="14"/>
          </p:nvPr>
        </p:nvSpPr>
        <p:spPr>
          <a:xfrm>
            <a:off x="7721704" y="3097297"/>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2" name="Marcador de texto 10">
            <a:extLst>
              <a:ext uri="{FF2B5EF4-FFF2-40B4-BE49-F238E27FC236}">
                <a16:creationId xmlns:a16="http://schemas.microsoft.com/office/drawing/2014/main" id="{DD20EF3A-E7BC-F941-975B-D76212458526}"/>
              </a:ext>
            </a:extLst>
          </p:cNvPr>
          <p:cNvSpPr>
            <a:spLocks noGrp="1"/>
          </p:cNvSpPr>
          <p:nvPr>
            <p:ph type="body" sz="quarter" idx="16"/>
          </p:nvPr>
        </p:nvSpPr>
        <p:spPr>
          <a:xfrm>
            <a:off x="7721704" y="50118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B6AB27F0-EA6A-784D-ABD3-0A0CB6C1A251}"/>
              </a:ext>
            </a:extLst>
          </p:cNvPr>
          <p:cNvSpPr>
            <a:spLocks noGrp="1"/>
          </p:cNvSpPr>
          <p:nvPr>
            <p:ph type="pic" sz="quarter" idx="13"/>
          </p:nvPr>
        </p:nvSpPr>
        <p:spPr>
          <a:xfrm>
            <a:off x="6253789" y="2985341"/>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4" name="Marcador de posición de imagen 21">
            <a:extLst>
              <a:ext uri="{FF2B5EF4-FFF2-40B4-BE49-F238E27FC236}">
                <a16:creationId xmlns:a16="http://schemas.microsoft.com/office/drawing/2014/main" id="{29291C58-93D4-4040-A289-E4C4AB21DB52}"/>
              </a:ext>
            </a:extLst>
          </p:cNvPr>
          <p:cNvSpPr>
            <a:spLocks noGrp="1"/>
          </p:cNvSpPr>
          <p:nvPr>
            <p:ph type="pic" sz="quarter" idx="15"/>
          </p:nvPr>
        </p:nvSpPr>
        <p:spPr>
          <a:xfrm>
            <a:off x="6253789" y="48998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5" name="Título 1">
            <a:extLst>
              <a:ext uri="{FF2B5EF4-FFF2-40B4-BE49-F238E27FC236}">
                <a16:creationId xmlns:a16="http://schemas.microsoft.com/office/drawing/2014/main" id="{2FA8D684-5855-9D4D-8AAA-F6818B3BDFC7}"/>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6" name="Marcador de posición de imagen 21">
            <a:extLst>
              <a:ext uri="{FF2B5EF4-FFF2-40B4-BE49-F238E27FC236}">
                <a16:creationId xmlns:a16="http://schemas.microsoft.com/office/drawing/2014/main" id="{A84F778C-A7DF-6741-99F5-E3C5CBB30C26}"/>
              </a:ext>
            </a:extLst>
          </p:cNvPr>
          <p:cNvSpPr>
            <a:spLocks noGrp="1"/>
          </p:cNvSpPr>
          <p:nvPr>
            <p:ph type="pic" sz="quarter" idx="17"/>
          </p:nvPr>
        </p:nvSpPr>
        <p:spPr>
          <a:xfrm>
            <a:off x="692867" y="2158095"/>
            <a:ext cx="4855762" cy="3113994"/>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1986608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ENIDO CON IMAGEN E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posición de imagen 21">
            <a:extLst>
              <a:ext uri="{FF2B5EF4-FFF2-40B4-BE49-F238E27FC236}">
                <a16:creationId xmlns:a16="http://schemas.microsoft.com/office/drawing/2014/main" id="{48184E44-1A6B-A140-B6F5-FEE7A9E550E8}"/>
              </a:ext>
            </a:extLst>
          </p:cNvPr>
          <p:cNvSpPr>
            <a:spLocks noGrp="1"/>
          </p:cNvSpPr>
          <p:nvPr>
            <p:ph type="pic" sz="quarter" idx="12"/>
          </p:nvPr>
        </p:nvSpPr>
        <p:spPr>
          <a:xfrm>
            <a:off x="6253789" y="10136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6" name="Marcador de texto 10">
            <a:extLst>
              <a:ext uri="{FF2B5EF4-FFF2-40B4-BE49-F238E27FC236}">
                <a16:creationId xmlns:a16="http://schemas.microsoft.com/office/drawing/2014/main" id="{852445A9-165A-064C-8E3C-9D02D87A6064}"/>
              </a:ext>
            </a:extLst>
          </p:cNvPr>
          <p:cNvSpPr>
            <a:spLocks noGrp="1"/>
          </p:cNvSpPr>
          <p:nvPr>
            <p:ph type="body" sz="quarter" idx="11"/>
          </p:nvPr>
        </p:nvSpPr>
        <p:spPr>
          <a:xfrm>
            <a:off x="7721704" y="11256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5D2FE9A5-A6F3-4744-A278-05B60B9C833E}"/>
              </a:ext>
            </a:extLst>
          </p:cNvPr>
          <p:cNvSpPr>
            <a:spLocks noGrp="1"/>
          </p:cNvSpPr>
          <p:nvPr>
            <p:ph type="body" sz="quarter" idx="14"/>
          </p:nvPr>
        </p:nvSpPr>
        <p:spPr>
          <a:xfrm>
            <a:off x="7721704" y="3097297"/>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2" name="Marcador de texto 10">
            <a:extLst>
              <a:ext uri="{FF2B5EF4-FFF2-40B4-BE49-F238E27FC236}">
                <a16:creationId xmlns:a16="http://schemas.microsoft.com/office/drawing/2014/main" id="{DD20EF3A-E7BC-F941-975B-D76212458526}"/>
              </a:ext>
            </a:extLst>
          </p:cNvPr>
          <p:cNvSpPr>
            <a:spLocks noGrp="1"/>
          </p:cNvSpPr>
          <p:nvPr>
            <p:ph type="body" sz="quarter" idx="16"/>
          </p:nvPr>
        </p:nvSpPr>
        <p:spPr>
          <a:xfrm>
            <a:off x="7721704" y="50118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B6AB27F0-EA6A-784D-ABD3-0A0CB6C1A251}"/>
              </a:ext>
            </a:extLst>
          </p:cNvPr>
          <p:cNvSpPr>
            <a:spLocks noGrp="1"/>
          </p:cNvSpPr>
          <p:nvPr>
            <p:ph type="pic" sz="quarter" idx="13"/>
          </p:nvPr>
        </p:nvSpPr>
        <p:spPr>
          <a:xfrm>
            <a:off x="6253789" y="2985341"/>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4" name="Marcador de posición de imagen 21">
            <a:extLst>
              <a:ext uri="{FF2B5EF4-FFF2-40B4-BE49-F238E27FC236}">
                <a16:creationId xmlns:a16="http://schemas.microsoft.com/office/drawing/2014/main" id="{29291C58-93D4-4040-A289-E4C4AB21DB52}"/>
              </a:ext>
            </a:extLst>
          </p:cNvPr>
          <p:cNvSpPr>
            <a:spLocks noGrp="1"/>
          </p:cNvSpPr>
          <p:nvPr>
            <p:ph type="pic" sz="quarter" idx="15"/>
          </p:nvPr>
        </p:nvSpPr>
        <p:spPr>
          <a:xfrm>
            <a:off x="6253789" y="48998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5" name="Título 1">
            <a:extLst>
              <a:ext uri="{FF2B5EF4-FFF2-40B4-BE49-F238E27FC236}">
                <a16:creationId xmlns:a16="http://schemas.microsoft.com/office/drawing/2014/main" id="{2FA8D684-5855-9D4D-8AAA-F6818B3BDFC7}"/>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6" name="Marcador de posición de imagen 21">
            <a:extLst>
              <a:ext uri="{FF2B5EF4-FFF2-40B4-BE49-F238E27FC236}">
                <a16:creationId xmlns:a16="http://schemas.microsoft.com/office/drawing/2014/main" id="{A84F778C-A7DF-6741-99F5-E3C5CBB30C26}"/>
              </a:ext>
            </a:extLst>
          </p:cNvPr>
          <p:cNvSpPr>
            <a:spLocks noGrp="1"/>
          </p:cNvSpPr>
          <p:nvPr>
            <p:ph type="pic" sz="quarter" idx="17"/>
          </p:nvPr>
        </p:nvSpPr>
        <p:spPr>
          <a:xfrm>
            <a:off x="692867" y="2158095"/>
            <a:ext cx="4855762" cy="3113994"/>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4293152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ONTENIDO CON IMAGEN E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posición de imagen 21">
            <a:extLst>
              <a:ext uri="{FF2B5EF4-FFF2-40B4-BE49-F238E27FC236}">
                <a16:creationId xmlns:a16="http://schemas.microsoft.com/office/drawing/2014/main" id="{48184E44-1A6B-A140-B6F5-FEE7A9E550E8}"/>
              </a:ext>
            </a:extLst>
          </p:cNvPr>
          <p:cNvSpPr>
            <a:spLocks noGrp="1"/>
          </p:cNvSpPr>
          <p:nvPr>
            <p:ph type="pic" sz="quarter" idx="12"/>
          </p:nvPr>
        </p:nvSpPr>
        <p:spPr>
          <a:xfrm>
            <a:off x="6253789" y="10136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6" name="Marcador de texto 10">
            <a:extLst>
              <a:ext uri="{FF2B5EF4-FFF2-40B4-BE49-F238E27FC236}">
                <a16:creationId xmlns:a16="http://schemas.microsoft.com/office/drawing/2014/main" id="{852445A9-165A-064C-8E3C-9D02D87A6064}"/>
              </a:ext>
            </a:extLst>
          </p:cNvPr>
          <p:cNvSpPr>
            <a:spLocks noGrp="1"/>
          </p:cNvSpPr>
          <p:nvPr>
            <p:ph type="body" sz="quarter" idx="11"/>
          </p:nvPr>
        </p:nvSpPr>
        <p:spPr>
          <a:xfrm>
            <a:off x="7721704" y="11256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5D2FE9A5-A6F3-4744-A278-05B60B9C833E}"/>
              </a:ext>
            </a:extLst>
          </p:cNvPr>
          <p:cNvSpPr>
            <a:spLocks noGrp="1"/>
          </p:cNvSpPr>
          <p:nvPr>
            <p:ph type="body" sz="quarter" idx="14"/>
          </p:nvPr>
        </p:nvSpPr>
        <p:spPr>
          <a:xfrm>
            <a:off x="7721704" y="3097297"/>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2" name="Marcador de texto 10">
            <a:extLst>
              <a:ext uri="{FF2B5EF4-FFF2-40B4-BE49-F238E27FC236}">
                <a16:creationId xmlns:a16="http://schemas.microsoft.com/office/drawing/2014/main" id="{DD20EF3A-E7BC-F941-975B-D76212458526}"/>
              </a:ext>
            </a:extLst>
          </p:cNvPr>
          <p:cNvSpPr>
            <a:spLocks noGrp="1"/>
          </p:cNvSpPr>
          <p:nvPr>
            <p:ph type="body" sz="quarter" idx="16"/>
          </p:nvPr>
        </p:nvSpPr>
        <p:spPr>
          <a:xfrm>
            <a:off x="7721704" y="50118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B6AB27F0-EA6A-784D-ABD3-0A0CB6C1A251}"/>
              </a:ext>
            </a:extLst>
          </p:cNvPr>
          <p:cNvSpPr>
            <a:spLocks noGrp="1"/>
          </p:cNvSpPr>
          <p:nvPr>
            <p:ph type="pic" sz="quarter" idx="13"/>
          </p:nvPr>
        </p:nvSpPr>
        <p:spPr>
          <a:xfrm>
            <a:off x="6253789" y="2985341"/>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4" name="Marcador de posición de imagen 21">
            <a:extLst>
              <a:ext uri="{FF2B5EF4-FFF2-40B4-BE49-F238E27FC236}">
                <a16:creationId xmlns:a16="http://schemas.microsoft.com/office/drawing/2014/main" id="{29291C58-93D4-4040-A289-E4C4AB21DB52}"/>
              </a:ext>
            </a:extLst>
          </p:cNvPr>
          <p:cNvSpPr>
            <a:spLocks noGrp="1"/>
          </p:cNvSpPr>
          <p:nvPr>
            <p:ph type="pic" sz="quarter" idx="15"/>
          </p:nvPr>
        </p:nvSpPr>
        <p:spPr>
          <a:xfrm>
            <a:off x="6253789" y="48998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5" name="Título 1">
            <a:extLst>
              <a:ext uri="{FF2B5EF4-FFF2-40B4-BE49-F238E27FC236}">
                <a16:creationId xmlns:a16="http://schemas.microsoft.com/office/drawing/2014/main" id="{2FA8D684-5855-9D4D-8AAA-F6818B3BDFC7}"/>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6" name="Marcador de posición de imagen 21">
            <a:extLst>
              <a:ext uri="{FF2B5EF4-FFF2-40B4-BE49-F238E27FC236}">
                <a16:creationId xmlns:a16="http://schemas.microsoft.com/office/drawing/2014/main" id="{A84F778C-A7DF-6741-99F5-E3C5CBB30C26}"/>
              </a:ext>
            </a:extLst>
          </p:cNvPr>
          <p:cNvSpPr>
            <a:spLocks noGrp="1"/>
          </p:cNvSpPr>
          <p:nvPr>
            <p:ph type="pic" sz="quarter" idx="17"/>
          </p:nvPr>
        </p:nvSpPr>
        <p:spPr>
          <a:xfrm>
            <a:off x="692867" y="2158095"/>
            <a:ext cx="4855762" cy="3113994"/>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3733336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ONTENIDO CON IMAGEN E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posición de imagen 21">
            <a:extLst>
              <a:ext uri="{FF2B5EF4-FFF2-40B4-BE49-F238E27FC236}">
                <a16:creationId xmlns:a16="http://schemas.microsoft.com/office/drawing/2014/main" id="{48184E44-1A6B-A140-B6F5-FEE7A9E550E8}"/>
              </a:ext>
            </a:extLst>
          </p:cNvPr>
          <p:cNvSpPr>
            <a:spLocks noGrp="1"/>
          </p:cNvSpPr>
          <p:nvPr>
            <p:ph type="pic" sz="quarter" idx="12"/>
          </p:nvPr>
        </p:nvSpPr>
        <p:spPr>
          <a:xfrm>
            <a:off x="6253789" y="10136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6" name="Marcador de texto 10">
            <a:extLst>
              <a:ext uri="{FF2B5EF4-FFF2-40B4-BE49-F238E27FC236}">
                <a16:creationId xmlns:a16="http://schemas.microsoft.com/office/drawing/2014/main" id="{852445A9-165A-064C-8E3C-9D02D87A6064}"/>
              </a:ext>
            </a:extLst>
          </p:cNvPr>
          <p:cNvSpPr>
            <a:spLocks noGrp="1"/>
          </p:cNvSpPr>
          <p:nvPr>
            <p:ph type="body" sz="quarter" idx="11"/>
          </p:nvPr>
        </p:nvSpPr>
        <p:spPr>
          <a:xfrm>
            <a:off x="7721704" y="11256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5D2FE9A5-A6F3-4744-A278-05B60B9C833E}"/>
              </a:ext>
            </a:extLst>
          </p:cNvPr>
          <p:cNvSpPr>
            <a:spLocks noGrp="1"/>
          </p:cNvSpPr>
          <p:nvPr>
            <p:ph type="body" sz="quarter" idx="14"/>
          </p:nvPr>
        </p:nvSpPr>
        <p:spPr>
          <a:xfrm>
            <a:off x="7721704" y="3097297"/>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2" name="Marcador de texto 10">
            <a:extLst>
              <a:ext uri="{FF2B5EF4-FFF2-40B4-BE49-F238E27FC236}">
                <a16:creationId xmlns:a16="http://schemas.microsoft.com/office/drawing/2014/main" id="{DD20EF3A-E7BC-F941-975B-D76212458526}"/>
              </a:ext>
            </a:extLst>
          </p:cNvPr>
          <p:cNvSpPr>
            <a:spLocks noGrp="1"/>
          </p:cNvSpPr>
          <p:nvPr>
            <p:ph type="body" sz="quarter" idx="16"/>
          </p:nvPr>
        </p:nvSpPr>
        <p:spPr>
          <a:xfrm>
            <a:off x="7721704" y="50118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B6AB27F0-EA6A-784D-ABD3-0A0CB6C1A251}"/>
              </a:ext>
            </a:extLst>
          </p:cNvPr>
          <p:cNvSpPr>
            <a:spLocks noGrp="1"/>
          </p:cNvSpPr>
          <p:nvPr>
            <p:ph type="pic" sz="quarter" idx="13"/>
          </p:nvPr>
        </p:nvSpPr>
        <p:spPr>
          <a:xfrm>
            <a:off x="6253789" y="2985341"/>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4" name="Marcador de posición de imagen 21">
            <a:extLst>
              <a:ext uri="{FF2B5EF4-FFF2-40B4-BE49-F238E27FC236}">
                <a16:creationId xmlns:a16="http://schemas.microsoft.com/office/drawing/2014/main" id="{29291C58-93D4-4040-A289-E4C4AB21DB52}"/>
              </a:ext>
            </a:extLst>
          </p:cNvPr>
          <p:cNvSpPr>
            <a:spLocks noGrp="1"/>
          </p:cNvSpPr>
          <p:nvPr>
            <p:ph type="pic" sz="quarter" idx="15"/>
          </p:nvPr>
        </p:nvSpPr>
        <p:spPr>
          <a:xfrm>
            <a:off x="6253789" y="48998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5" name="Título 1">
            <a:extLst>
              <a:ext uri="{FF2B5EF4-FFF2-40B4-BE49-F238E27FC236}">
                <a16:creationId xmlns:a16="http://schemas.microsoft.com/office/drawing/2014/main" id="{2FA8D684-5855-9D4D-8AAA-F6818B3BDFC7}"/>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6" name="Marcador de posición de imagen 21">
            <a:extLst>
              <a:ext uri="{FF2B5EF4-FFF2-40B4-BE49-F238E27FC236}">
                <a16:creationId xmlns:a16="http://schemas.microsoft.com/office/drawing/2014/main" id="{A84F778C-A7DF-6741-99F5-E3C5CBB30C26}"/>
              </a:ext>
            </a:extLst>
          </p:cNvPr>
          <p:cNvSpPr>
            <a:spLocks noGrp="1"/>
          </p:cNvSpPr>
          <p:nvPr>
            <p:ph type="pic" sz="quarter" idx="17"/>
          </p:nvPr>
        </p:nvSpPr>
        <p:spPr>
          <a:xfrm>
            <a:off x="692867" y="2158095"/>
            <a:ext cx="4855762" cy="3113994"/>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792666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ONTENIDO CON IMAGEN E ICON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posición de imagen 21">
            <a:extLst>
              <a:ext uri="{FF2B5EF4-FFF2-40B4-BE49-F238E27FC236}">
                <a16:creationId xmlns:a16="http://schemas.microsoft.com/office/drawing/2014/main" id="{48184E44-1A6B-A140-B6F5-FEE7A9E550E8}"/>
              </a:ext>
            </a:extLst>
          </p:cNvPr>
          <p:cNvSpPr>
            <a:spLocks noGrp="1"/>
          </p:cNvSpPr>
          <p:nvPr>
            <p:ph type="pic" sz="quarter" idx="12"/>
          </p:nvPr>
        </p:nvSpPr>
        <p:spPr>
          <a:xfrm>
            <a:off x="6253789" y="10136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16" name="Marcador de texto 10">
            <a:extLst>
              <a:ext uri="{FF2B5EF4-FFF2-40B4-BE49-F238E27FC236}">
                <a16:creationId xmlns:a16="http://schemas.microsoft.com/office/drawing/2014/main" id="{852445A9-165A-064C-8E3C-9D02D87A6064}"/>
              </a:ext>
            </a:extLst>
          </p:cNvPr>
          <p:cNvSpPr>
            <a:spLocks noGrp="1"/>
          </p:cNvSpPr>
          <p:nvPr>
            <p:ph type="body" sz="quarter" idx="11"/>
          </p:nvPr>
        </p:nvSpPr>
        <p:spPr>
          <a:xfrm>
            <a:off x="7721704" y="11256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0" name="Marcador de texto 10">
            <a:extLst>
              <a:ext uri="{FF2B5EF4-FFF2-40B4-BE49-F238E27FC236}">
                <a16:creationId xmlns:a16="http://schemas.microsoft.com/office/drawing/2014/main" id="{5D2FE9A5-A6F3-4744-A278-05B60B9C833E}"/>
              </a:ext>
            </a:extLst>
          </p:cNvPr>
          <p:cNvSpPr>
            <a:spLocks noGrp="1"/>
          </p:cNvSpPr>
          <p:nvPr>
            <p:ph type="body" sz="quarter" idx="14"/>
          </p:nvPr>
        </p:nvSpPr>
        <p:spPr>
          <a:xfrm>
            <a:off x="7721704" y="3097297"/>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2" name="Marcador de texto 10">
            <a:extLst>
              <a:ext uri="{FF2B5EF4-FFF2-40B4-BE49-F238E27FC236}">
                <a16:creationId xmlns:a16="http://schemas.microsoft.com/office/drawing/2014/main" id="{DD20EF3A-E7BC-F941-975B-D76212458526}"/>
              </a:ext>
            </a:extLst>
          </p:cNvPr>
          <p:cNvSpPr>
            <a:spLocks noGrp="1"/>
          </p:cNvSpPr>
          <p:nvPr>
            <p:ph type="body" sz="quarter" idx="16"/>
          </p:nvPr>
        </p:nvSpPr>
        <p:spPr>
          <a:xfrm>
            <a:off x="7721704" y="5011822"/>
            <a:ext cx="3607356" cy="1133695"/>
          </a:xfrm>
          <a:prstGeom prst="rect">
            <a:avLst/>
          </a:prstGeom>
        </p:spPr>
        <p:txBody>
          <a:bodyPr>
            <a:noAutofit/>
          </a:bodyPr>
          <a:lstStyle>
            <a:lvl1pPr marL="0" indent="0" algn="just">
              <a:buNone/>
              <a:defRPr sz="140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Editar los estilos de texto del patrón</a:t>
            </a:r>
            <a:endParaRPr lang="es-CO" dirty="0"/>
          </a:p>
        </p:txBody>
      </p:sp>
      <p:sp>
        <p:nvSpPr>
          <p:cNvPr id="23" name="Marcador de posición de imagen 21">
            <a:extLst>
              <a:ext uri="{FF2B5EF4-FFF2-40B4-BE49-F238E27FC236}">
                <a16:creationId xmlns:a16="http://schemas.microsoft.com/office/drawing/2014/main" id="{B6AB27F0-EA6A-784D-ABD3-0A0CB6C1A251}"/>
              </a:ext>
            </a:extLst>
          </p:cNvPr>
          <p:cNvSpPr>
            <a:spLocks noGrp="1"/>
          </p:cNvSpPr>
          <p:nvPr>
            <p:ph type="pic" sz="quarter" idx="13"/>
          </p:nvPr>
        </p:nvSpPr>
        <p:spPr>
          <a:xfrm>
            <a:off x="6253789" y="2985341"/>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4" name="Marcador de posición de imagen 21">
            <a:extLst>
              <a:ext uri="{FF2B5EF4-FFF2-40B4-BE49-F238E27FC236}">
                <a16:creationId xmlns:a16="http://schemas.microsoft.com/office/drawing/2014/main" id="{29291C58-93D4-4040-A289-E4C4AB21DB52}"/>
              </a:ext>
            </a:extLst>
          </p:cNvPr>
          <p:cNvSpPr>
            <a:spLocks noGrp="1"/>
          </p:cNvSpPr>
          <p:nvPr>
            <p:ph type="pic" sz="quarter" idx="15"/>
          </p:nvPr>
        </p:nvSpPr>
        <p:spPr>
          <a:xfrm>
            <a:off x="6253789" y="4899866"/>
            <a:ext cx="1276822" cy="1310890"/>
          </a:xfrm>
          <a:prstGeom prst="rect">
            <a:avLst/>
          </a:prstGeom>
        </p:spPr>
        <p:txBody>
          <a:bodyPr>
            <a:normAutofit/>
          </a:bodyPr>
          <a:lstStyle>
            <a:lvl1pPr marL="0" indent="0">
              <a:buNone/>
              <a:defRPr sz="1100" b="0" i="0">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
        <p:nvSpPr>
          <p:cNvPr id="25" name="Título 1">
            <a:extLst>
              <a:ext uri="{FF2B5EF4-FFF2-40B4-BE49-F238E27FC236}">
                <a16:creationId xmlns:a16="http://schemas.microsoft.com/office/drawing/2014/main" id="{2FA8D684-5855-9D4D-8AAA-F6818B3BDFC7}"/>
              </a:ext>
            </a:extLst>
          </p:cNvPr>
          <p:cNvSpPr>
            <a:spLocks noGrp="1"/>
          </p:cNvSpPr>
          <p:nvPr>
            <p:ph type="title" hasCustomPrompt="1"/>
          </p:nvPr>
        </p:nvSpPr>
        <p:spPr>
          <a:xfrm>
            <a:off x="702445" y="1215193"/>
            <a:ext cx="4498206" cy="692343"/>
          </a:xfrm>
          <a:prstGeom prst="rect">
            <a:avLst/>
          </a:prstGeom>
        </p:spPr>
        <p:txBody>
          <a:bodyPr/>
          <a:lstStyle>
            <a:lvl1pPr>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s-ES" dirty="0"/>
              <a:t>TÍTULO </a:t>
            </a:r>
            <a:endParaRPr lang="es-CO" dirty="0"/>
          </a:p>
        </p:txBody>
      </p:sp>
      <p:sp>
        <p:nvSpPr>
          <p:cNvPr id="26" name="Marcador de posición de imagen 21">
            <a:extLst>
              <a:ext uri="{FF2B5EF4-FFF2-40B4-BE49-F238E27FC236}">
                <a16:creationId xmlns:a16="http://schemas.microsoft.com/office/drawing/2014/main" id="{A84F778C-A7DF-6741-99F5-E3C5CBB30C26}"/>
              </a:ext>
            </a:extLst>
          </p:cNvPr>
          <p:cNvSpPr>
            <a:spLocks noGrp="1"/>
          </p:cNvSpPr>
          <p:nvPr>
            <p:ph type="pic" sz="quarter" idx="17"/>
          </p:nvPr>
        </p:nvSpPr>
        <p:spPr>
          <a:xfrm>
            <a:off x="692867" y="2158095"/>
            <a:ext cx="4855762" cy="3113994"/>
          </a:xfrm>
          <a:prstGeom prst="rect">
            <a:avLst/>
          </a:prstGeom>
        </p:spPr>
        <p:txBody>
          <a:bodyPr>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s-CO" dirty="0"/>
          </a:p>
        </p:txBody>
      </p:sp>
    </p:spTree>
    <p:extLst>
      <p:ext uri="{BB962C8B-B14F-4D97-AF65-F5344CB8AC3E}">
        <p14:creationId xmlns:p14="http://schemas.microsoft.com/office/powerpoint/2010/main" val="2925550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CI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00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4">
            <a:extLst>
              <a:ext uri="{FF2B5EF4-FFF2-40B4-BE49-F238E27FC236}">
                <a16:creationId xmlns:a16="http://schemas.microsoft.com/office/drawing/2014/main" id="{522F5A4E-3786-7544-89E3-D354B981582E}"/>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50633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4">
            <a:extLst>
              <a:ext uri="{FF2B5EF4-FFF2-40B4-BE49-F238E27FC236}">
                <a16:creationId xmlns:a16="http://schemas.microsoft.com/office/drawing/2014/main" id="{E2760276-5B3D-0D49-B060-A0C2F4CFA828}"/>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308227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ÍTUL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4">
            <a:extLst>
              <a:ext uri="{FF2B5EF4-FFF2-40B4-BE49-F238E27FC236}">
                <a16:creationId xmlns:a16="http://schemas.microsoft.com/office/drawing/2014/main" id="{007FF5A8-FAE6-9744-8F77-DEF1A4BFC0A2}"/>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249433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ÍTUL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4">
            <a:extLst>
              <a:ext uri="{FF2B5EF4-FFF2-40B4-BE49-F238E27FC236}">
                <a16:creationId xmlns:a16="http://schemas.microsoft.com/office/drawing/2014/main" id="{EB164692-E0B0-9247-84D8-DF9CCBF97642}"/>
              </a:ext>
            </a:extLst>
          </p:cNvPr>
          <p:cNvSpPr>
            <a:spLocks noGrp="1"/>
          </p:cNvSpPr>
          <p:nvPr>
            <p:ph type="title" hasCustomPrompt="1"/>
          </p:nvPr>
        </p:nvSpPr>
        <p:spPr>
          <a:xfrm>
            <a:off x="6115613" y="2991738"/>
            <a:ext cx="5233705" cy="936883"/>
          </a:xfrm>
          <a:prstGeom prst="rect">
            <a:avLst/>
          </a:prstGeom>
        </p:spPr>
        <p:txBody>
          <a:bodyPr>
            <a:noAutofit/>
          </a:bodyPr>
          <a:lstStyle>
            <a:lvl1pPr>
              <a:defRPr sz="3600" b="1">
                <a:solidFill>
                  <a:srgbClr val="0F375A"/>
                </a:solidFill>
                <a:latin typeface="Open Sans" panose="020B0606030504020204" pitchFamily="34" charset="0"/>
                <a:ea typeface="Open Sans" panose="020B0606030504020204" pitchFamily="34" charset="0"/>
                <a:cs typeface="Open Sans" panose="020B0606030504020204" pitchFamily="34" charset="0"/>
              </a:defRPr>
            </a:lvl1pPr>
          </a:lstStyle>
          <a:p>
            <a:r>
              <a:rPr lang="es-ES" dirty="0"/>
              <a:t>TÍTULO</a:t>
            </a:r>
            <a:endParaRPr lang="es-CO" dirty="0"/>
          </a:p>
        </p:txBody>
      </p:sp>
    </p:spTree>
    <p:extLst>
      <p:ext uri="{BB962C8B-B14F-4D97-AF65-F5344CB8AC3E}">
        <p14:creationId xmlns:p14="http://schemas.microsoft.com/office/powerpoint/2010/main" val="10286453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32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73" r:id="rId5"/>
    <p:sldLayoutId id="2147483674" r:id="rId6"/>
    <p:sldLayoutId id="2147483675" r:id="rId7"/>
    <p:sldLayoutId id="2147483676" r:id="rId8"/>
    <p:sldLayoutId id="2147483677" r:id="rId9"/>
    <p:sldLayoutId id="2147483678" r:id="rId10"/>
    <p:sldLayoutId id="2147483652"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53" r:id="rId22"/>
    <p:sldLayoutId id="2147483689" r:id="rId23"/>
    <p:sldLayoutId id="2147483690" r:id="rId24"/>
    <p:sldLayoutId id="2147483691" r:id="rId25"/>
    <p:sldLayoutId id="2147483654"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656" r:id="rId36"/>
    <p:sldLayoutId id="2147483701" r:id="rId37"/>
    <p:sldLayoutId id="2147483702" r:id="rId38"/>
    <p:sldLayoutId id="2147483703" r:id="rId39"/>
    <p:sldLayoutId id="2147483704" r:id="rId40"/>
    <p:sldLayoutId id="2147483657"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658" r:id="rId51"/>
    <p:sldLayoutId id="2147483714" r:id="rId52"/>
    <p:sldLayoutId id="2147483715" r:id="rId53"/>
    <p:sldLayoutId id="2147483716" r:id="rId54"/>
    <p:sldLayoutId id="2147483717" r:id="rId55"/>
    <p:sldLayoutId id="2147483659"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8.png"/><Relationship Id="rId2" Type="http://schemas.openxmlformats.org/officeDocument/2006/relationships/image" Target="../media/image66.png"/><Relationship Id="rId1" Type="http://schemas.openxmlformats.org/officeDocument/2006/relationships/slideLayout" Target="../slideLayouts/slideLayout26.xml"/><Relationship Id="rId6" Type="http://schemas.openxmlformats.org/officeDocument/2006/relationships/image" Target="../media/image57.jpe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educacionyeducadores.unisabana.edu.co/index.php/eye/article/view/716/799" TargetMode="Externa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mailto:lmtovarc@upn.edu.co" TargetMode="Externa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png"/><Relationship Id="rId1" Type="http://schemas.openxmlformats.org/officeDocument/2006/relationships/slideLayout" Target="../slideLayouts/slideLayout27.xml"/><Relationship Id="rId5" Type="http://schemas.openxmlformats.org/officeDocument/2006/relationships/image" Target="../media/image58.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6A680C-B481-402C-A33A-F669CCBB5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BF67568-19AE-4B33-B6B5-33C9FA7265CD}"/>
              </a:ext>
            </a:extLst>
          </p:cNvPr>
          <p:cNvPicPr>
            <a:picLocks noChangeAspect="1"/>
          </p:cNvPicPr>
          <p:nvPr/>
        </p:nvPicPr>
        <p:blipFill>
          <a:blip r:embed="rId3"/>
          <a:stretch>
            <a:fillRect/>
          </a:stretch>
        </p:blipFill>
        <p:spPr>
          <a:xfrm>
            <a:off x="-104594" y="5585043"/>
            <a:ext cx="1806146" cy="1272956"/>
          </a:xfrm>
          <a:prstGeom prst="rect">
            <a:avLst/>
          </a:prstGeom>
        </p:spPr>
      </p:pic>
    </p:spTree>
    <p:extLst>
      <p:ext uri="{BB962C8B-B14F-4D97-AF65-F5344CB8AC3E}">
        <p14:creationId xmlns:p14="http://schemas.microsoft.com/office/powerpoint/2010/main" val="282724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B9A960-032A-BB44-A0B9-30218B3AE9E2}"/>
              </a:ext>
            </a:extLst>
          </p:cNvPr>
          <p:cNvSpPr>
            <a:spLocks noGrp="1"/>
          </p:cNvSpPr>
          <p:nvPr>
            <p:ph type="title"/>
          </p:nvPr>
        </p:nvSpPr>
        <p:spPr>
          <a:xfrm>
            <a:off x="5650918" y="51129"/>
            <a:ext cx="5233705" cy="936883"/>
          </a:xfrm>
        </p:spPr>
        <p:txBody>
          <a:bodyPr/>
          <a:lstStyle/>
          <a:p>
            <a:pPr lvl="0" algn="just">
              <a:lnSpc>
                <a:spcPct val="150000"/>
              </a:lnSpc>
              <a:spcBef>
                <a:spcPts val="1200"/>
              </a:spcBef>
            </a:pPr>
            <a:r>
              <a:rPr lang="es-ES" dirty="0">
                <a:latin typeface="Open Sans Semibold" panose="020B0706030804020204" pitchFamily="34" charset="0"/>
                <a:ea typeface="Open Sans Semibold" panose="020B0706030804020204" pitchFamily="34" charset="0"/>
                <a:cs typeface="Open Sans Semibold" panose="020B0706030804020204" pitchFamily="34" charset="0"/>
              </a:rPr>
              <a:t>Justificación</a:t>
            </a:r>
            <a:br>
              <a:rPr lang="es-ES" dirty="0"/>
            </a:br>
            <a:r>
              <a:rPr lang="es-ES" sz="1600" b="0" dirty="0">
                <a:solidFill>
                  <a:schemeClr val="tx1"/>
                </a:solidFill>
              </a:rPr>
              <a:t>E</a:t>
            </a:r>
            <a:r>
              <a:rPr lang="es-ES" sz="1600" b="0" dirty="0">
                <a:solidFill>
                  <a:schemeClr val="tx1"/>
                </a:solidFill>
                <a:effectLst/>
              </a:rPr>
              <a:t>n Colombia los semilleros de investigación han surgido en el marco de las políticas nacionales, ya que a través de estas se brindan reconocimientos a los jóvenes que se interesan en investigar e innovar en diferentes campos del conocimiento.</a:t>
            </a:r>
            <a:br>
              <a:rPr lang="es-ES" sz="1600" b="0" dirty="0">
                <a:solidFill>
                  <a:schemeClr val="tx1"/>
                </a:solidFill>
                <a:effectLst/>
              </a:rPr>
            </a:br>
            <a:r>
              <a:rPr lang="es-ES" sz="1600" b="0" dirty="0">
                <a:solidFill>
                  <a:schemeClr val="tx1"/>
                </a:solidFill>
                <a:effectLst/>
              </a:rPr>
              <a:t>Es por lo anterior que en el DMA de la UPN se conformó el SIEdEst, en donde los integrantes han elaborado producciones centradas en asuntos propios de la Educación Estadística. Se supone que estas producciones serán evidencias para conocer las competencias investigativas desarrolladas por los integrantes del SIEdEst según la teoría enfocada a los semilleros de investigación.</a:t>
            </a:r>
            <a:endParaRPr lang="es-CO" dirty="0">
              <a:solidFill>
                <a:schemeClr val="tx1"/>
              </a:solidFill>
            </a:endParaRPr>
          </a:p>
        </p:txBody>
      </p:sp>
      <p:pic>
        <p:nvPicPr>
          <p:cNvPr id="6" name="Picture 4">
            <a:extLst>
              <a:ext uri="{FF2B5EF4-FFF2-40B4-BE49-F238E27FC236}">
                <a16:creationId xmlns:a16="http://schemas.microsoft.com/office/drawing/2014/main" id="{0F8DE860-F35D-4FC3-A112-7DBC0A679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10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CCB2FA98-AE91-4162-A70F-2A1CE5E4F8E9}"/>
              </a:ext>
            </a:extLst>
          </p:cNvPr>
          <p:cNvSpPr txBox="1">
            <a:spLocks/>
          </p:cNvSpPr>
          <p:nvPr/>
        </p:nvSpPr>
        <p:spPr>
          <a:xfrm>
            <a:off x="2339795" y="477828"/>
            <a:ext cx="7512410" cy="936883"/>
          </a:xfrm>
          <a:prstGeom prst="rect">
            <a:avLst/>
          </a:prstGeom>
        </p:spPr>
        <p:txBody>
          <a:bodyPr/>
          <a:lstStyle>
            <a:lvl1pPr algn="l" defTabSz="914400" rtl="0" eaLnBrk="1" latinLnBrk="0" hangingPunct="1">
              <a:lnSpc>
                <a:spcPct val="90000"/>
              </a:lnSpc>
              <a:spcBef>
                <a:spcPct val="0"/>
              </a:spcBef>
              <a:buNone/>
              <a:defRPr sz="3600" b="1" i="0" kern="1200">
                <a:solidFill>
                  <a:srgbClr val="0F375A"/>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algn="ctr"/>
            <a:r>
              <a:rPr lang="es-CO" dirty="0"/>
              <a:t>Competencias Investigativas</a:t>
            </a:r>
          </a:p>
        </p:txBody>
      </p:sp>
      <p:grpSp>
        <p:nvGrpSpPr>
          <p:cNvPr id="16" name="Grupo 15">
            <a:extLst>
              <a:ext uri="{FF2B5EF4-FFF2-40B4-BE49-F238E27FC236}">
                <a16:creationId xmlns:a16="http://schemas.microsoft.com/office/drawing/2014/main" id="{D5459522-C854-4F07-BFD4-ECE23599FF1B}"/>
              </a:ext>
            </a:extLst>
          </p:cNvPr>
          <p:cNvGrpSpPr/>
          <p:nvPr/>
        </p:nvGrpSpPr>
        <p:grpSpPr>
          <a:xfrm>
            <a:off x="1864800" y="1673337"/>
            <a:ext cx="4395323" cy="2735427"/>
            <a:chOff x="3482633" y="1791711"/>
            <a:chExt cx="5164014" cy="3098408"/>
          </a:xfrm>
        </p:grpSpPr>
        <p:pic>
          <p:nvPicPr>
            <p:cNvPr id="8194" name="Picture 2" descr="Engranajes, Signo De Interrogación, La Ciencia">
              <a:extLst>
                <a:ext uri="{FF2B5EF4-FFF2-40B4-BE49-F238E27FC236}">
                  <a16:creationId xmlns:a16="http://schemas.microsoft.com/office/drawing/2014/main" id="{7E5C332C-CDD0-4980-9B30-0267CAF8F85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96" b="91667" l="7917" r="93750">
                          <a14:foregroundMark x1="49583" y1="27431" x2="49583" y2="27431"/>
                          <a14:foregroundMark x1="73021" y1="49132" x2="73021" y2="49132"/>
                          <a14:foregroundMark x1="88542" y1="17361" x2="88542" y2="17361"/>
                          <a14:foregroundMark x1="93750" y1="12847" x2="93750" y2="12847"/>
                          <a14:foregroundMark x1="93438" y1="12847" x2="93438" y2="20139"/>
                          <a14:foregroundMark x1="72188" y1="19618" x2="72188" y2="19618"/>
                          <a14:foregroundMark x1="73021" y1="19097" x2="73021" y2="19097"/>
                          <a14:foregroundMark x1="73229" y1="19097" x2="71354" y2="12326"/>
                          <a14:foregroundMark x1="32396" y1="11458" x2="35104" y2="17361"/>
                          <a14:foregroundMark x1="13854" y1="21875" x2="13854" y2="21875"/>
                          <a14:foregroundMark x1="11458" y1="46354" x2="11458" y2="46354"/>
                          <a14:foregroundMark x1="11146" y1="48611" x2="8958" y2="45486"/>
                          <a14:foregroundMark x1="10104" y1="49653" x2="8750" y2="48611"/>
                          <a14:foregroundMark x1="8750" y1="48264" x2="10625" y2="43229"/>
                          <a14:foregroundMark x1="10625" y1="45139" x2="8438" y2="46354"/>
                          <a14:foregroundMark x1="53125" y1="76910" x2="55000" y2="81424"/>
                          <a14:foregroundMark x1="74375" y1="85938" x2="74896" y2="91840"/>
                          <a14:foregroundMark x1="9583" y1="44097" x2="9583" y2="44097"/>
                          <a14:foregroundMark x1="8125" y1="45139" x2="8125" y2="45139"/>
                          <a14:foregroundMark x1="7917" y1="49132" x2="7917" y2="49132"/>
                          <a14:foregroundMark x1="57188" y1="58160" x2="57188" y2="58160"/>
                          <a14:foregroundMark x1="90938" y1="82813" x2="90938" y2="82813"/>
                          <a14:foregroundMark x1="13125" y1="80035" x2="13125" y2="80035"/>
                        </a14:backgroundRemoval>
                      </a14:imgEffect>
                    </a14:imgLayer>
                  </a14:imgProps>
                </a:ext>
                <a:ext uri="{28A0092B-C50C-407E-A947-70E740481C1C}">
                  <a14:useLocalDpi xmlns:a14="http://schemas.microsoft.com/office/drawing/2010/main" val="0"/>
                </a:ext>
              </a:extLst>
            </a:blip>
            <a:srcRect/>
            <a:stretch>
              <a:fillRect/>
            </a:stretch>
          </p:blipFill>
          <p:spPr bwMode="auto">
            <a:xfrm>
              <a:off x="3482633" y="1791711"/>
              <a:ext cx="5164014" cy="3098408"/>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260A41FB-7DBA-440F-90B9-880C149F6356}"/>
                </a:ext>
              </a:extLst>
            </p:cNvPr>
            <p:cNvSpPr txBox="1"/>
            <p:nvPr/>
          </p:nvSpPr>
          <p:spPr>
            <a:xfrm>
              <a:off x="4288884" y="4300735"/>
              <a:ext cx="1669368" cy="338554"/>
            </a:xfrm>
            <a:prstGeom prst="rect">
              <a:avLst/>
            </a:prstGeom>
            <a:noFill/>
          </p:spPr>
          <p:txBody>
            <a:bodyPr wrap="square" rtlCol="0">
              <a:spAutoFit/>
            </a:bodyPr>
            <a:lstStyle/>
            <a:p>
              <a:r>
                <a:rPr lang="es-CO" sz="1600" b="1" dirty="0">
                  <a:solidFill>
                    <a:srgbClr val="0070C0"/>
                  </a:solidFill>
                </a:rPr>
                <a:t>Conocimiento</a:t>
              </a:r>
            </a:p>
          </p:txBody>
        </p:sp>
        <p:sp>
          <p:nvSpPr>
            <p:cNvPr id="13" name="CuadroTexto 12">
              <a:extLst>
                <a:ext uri="{FF2B5EF4-FFF2-40B4-BE49-F238E27FC236}">
                  <a16:creationId xmlns:a16="http://schemas.microsoft.com/office/drawing/2014/main" id="{A3A83D29-A2AC-476C-8DEA-4684D2E4143A}"/>
                </a:ext>
              </a:extLst>
            </p:cNvPr>
            <p:cNvSpPr txBox="1"/>
            <p:nvPr/>
          </p:nvSpPr>
          <p:spPr>
            <a:xfrm>
              <a:off x="5712651" y="1847958"/>
              <a:ext cx="1669368" cy="338554"/>
            </a:xfrm>
            <a:prstGeom prst="rect">
              <a:avLst/>
            </a:prstGeom>
            <a:noFill/>
          </p:spPr>
          <p:txBody>
            <a:bodyPr wrap="square" rtlCol="0">
              <a:spAutoFit/>
            </a:bodyPr>
            <a:lstStyle/>
            <a:p>
              <a:r>
                <a:rPr lang="es-CO" sz="1600" b="1" dirty="0">
                  <a:solidFill>
                    <a:srgbClr val="0070C0"/>
                  </a:solidFill>
                </a:rPr>
                <a:t>Habilidades</a:t>
              </a:r>
            </a:p>
          </p:txBody>
        </p:sp>
        <p:sp>
          <p:nvSpPr>
            <p:cNvPr id="14" name="CuadroTexto 13">
              <a:extLst>
                <a:ext uri="{FF2B5EF4-FFF2-40B4-BE49-F238E27FC236}">
                  <a16:creationId xmlns:a16="http://schemas.microsoft.com/office/drawing/2014/main" id="{374F9C1C-55FF-4FD1-ACDD-A36B4584E9FF}"/>
                </a:ext>
              </a:extLst>
            </p:cNvPr>
            <p:cNvSpPr txBox="1"/>
            <p:nvPr/>
          </p:nvSpPr>
          <p:spPr>
            <a:xfrm>
              <a:off x="6977279" y="4066363"/>
              <a:ext cx="1669368" cy="338554"/>
            </a:xfrm>
            <a:prstGeom prst="rect">
              <a:avLst/>
            </a:prstGeom>
            <a:noFill/>
          </p:spPr>
          <p:txBody>
            <a:bodyPr wrap="square" rtlCol="0">
              <a:spAutoFit/>
            </a:bodyPr>
            <a:lstStyle/>
            <a:p>
              <a:r>
                <a:rPr lang="es-CO" sz="1600" b="1" dirty="0">
                  <a:solidFill>
                    <a:srgbClr val="0070C0"/>
                  </a:solidFill>
                </a:rPr>
                <a:t>Cualidades</a:t>
              </a:r>
            </a:p>
          </p:txBody>
        </p:sp>
        <p:sp>
          <p:nvSpPr>
            <p:cNvPr id="15" name="CuadroTexto 14">
              <a:extLst>
                <a:ext uri="{FF2B5EF4-FFF2-40B4-BE49-F238E27FC236}">
                  <a16:creationId xmlns:a16="http://schemas.microsoft.com/office/drawing/2014/main" id="{34FBC58D-430D-4898-9848-8C97F373248F}"/>
                </a:ext>
              </a:extLst>
            </p:cNvPr>
            <p:cNvSpPr txBox="1"/>
            <p:nvPr/>
          </p:nvSpPr>
          <p:spPr>
            <a:xfrm>
              <a:off x="5895531" y="4478241"/>
              <a:ext cx="1669368" cy="338554"/>
            </a:xfrm>
            <a:prstGeom prst="rect">
              <a:avLst/>
            </a:prstGeom>
            <a:noFill/>
          </p:spPr>
          <p:txBody>
            <a:bodyPr wrap="square" rtlCol="0">
              <a:spAutoFit/>
            </a:bodyPr>
            <a:lstStyle/>
            <a:p>
              <a:r>
                <a:rPr lang="es-CO" sz="1600" b="1" dirty="0">
                  <a:solidFill>
                    <a:srgbClr val="0070C0"/>
                  </a:solidFill>
                </a:rPr>
                <a:t>Valores</a:t>
              </a:r>
            </a:p>
          </p:txBody>
        </p:sp>
      </p:grpSp>
      <p:sp>
        <p:nvSpPr>
          <p:cNvPr id="17" name="CuadroTexto 16">
            <a:extLst>
              <a:ext uri="{FF2B5EF4-FFF2-40B4-BE49-F238E27FC236}">
                <a16:creationId xmlns:a16="http://schemas.microsoft.com/office/drawing/2014/main" id="{1D4C036C-1EE8-4B9E-99D6-F1645CE27676}"/>
              </a:ext>
            </a:extLst>
          </p:cNvPr>
          <p:cNvSpPr txBox="1"/>
          <p:nvPr/>
        </p:nvSpPr>
        <p:spPr>
          <a:xfrm>
            <a:off x="492369" y="1022348"/>
            <a:ext cx="10011507" cy="369332"/>
          </a:xfrm>
          <a:prstGeom prst="rect">
            <a:avLst/>
          </a:prstGeom>
          <a:noFill/>
        </p:spPr>
        <p:txBody>
          <a:bodyPr wrap="square">
            <a:spAutoFit/>
          </a:bodyPr>
          <a:lstStyle/>
          <a:p>
            <a:r>
              <a:rPr lang="es-ES" dirty="0"/>
              <a:t>Según Baran (2005, como lo menciona Espinoza Freire, et </a:t>
            </a:r>
            <a:r>
              <a:rPr lang="es-ES" dirty="0" err="1"/>
              <a:t>ál</a:t>
            </a:r>
            <a:r>
              <a:rPr lang="es-ES" dirty="0"/>
              <a:t>; 2016) las competencias investigativas son:</a:t>
            </a:r>
          </a:p>
        </p:txBody>
      </p:sp>
      <p:pic>
        <p:nvPicPr>
          <p:cNvPr id="8196" name="Picture 4" descr="Cerebro, Engranajes, Cogs, Máquina, Creo Que">
            <a:extLst>
              <a:ext uri="{FF2B5EF4-FFF2-40B4-BE49-F238E27FC236}">
                <a16:creationId xmlns:a16="http://schemas.microsoft.com/office/drawing/2014/main" id="{0F38E2D8-A855-4662-A693-CBEE804F0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8502" y="2915951"/>
            <a:ext cx="2319297" cy="255726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upa, Vidrio Lupa, Vidrio, Aumento, Icono, Vector">
            <a:extLst>
              <a:ext uri="{FF2B5EF4-FFF2-40B4-BE49-F238E27FC236}">
                <a16:creationId xmlns:a16="http://schemas.microsoft.com/office/drawing/2014/main" id="{8E910E4B-53B4-4D45-A957-7A3475F26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2441" y="2526321"/>
            <a:ext cx="3827633" cy="376488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ector recto de flecha 18">
            <a:extLst>
              <a:ext uri="{FF2B5EF4-FFF2-40B4-BE49-F238E27FC236}">
                <a16:creationId xmlns:a16="http://schemas.microsoft.com/office/drawing/2014/main" id="{EFE265BF-ABC5-44A4-BF76-32164B67DDA8}"/>
              </a:ext>
            </a:extLst>
          </p:cNvPr>
          <p:cNvCxnSpPr>
            <a:cxnSpLocks/>
            <a:endCxn id="20" idx="6"/>
          </p:cNvCxnSpPr>
          <p:nvPr/>
        </p:nvCxnSpPr>
        <p:spPr>
          <a:xfrm flipH="1" flipV="1">
            <a:off x="6967211" y="3043511"/>
            <a:ext cx="1811030" cy="608186"/>
          </a:xfrm>
          <a:prstGeom prst="straightConnector1">
            <a:avLst/>
          </a:prstGeom>
          <a:ln w="76200">
            <a:solidFill>
              <a:srgbClr val="A86ED4"/>
            </a:solidFill>
            <a:tailEnd type="triangle"/>
          </a:ln>
        </p:spPr>
        <p:style>
          <a:lnRef idx="1">
            <a:schemeClr val="accent1"/>
          </a:lnRef>
          <a:fillRef idx="0">
            <a:schemeClr val="accent1"/>
          </a:fillRef>
          <a:effectRef idx="0">
            <a:schemeClr val="accent1"/>
          </a:effectRef>
          <a:fontRef idx="minor">
            <a:schemeClr val="tx1"/>
          </a:fontRef>
        </p:style>
      </p:cxnSp>
      <p:sp>
        <p:nvSpPr>
          <p:cNvPr id="20" name="Elipse 19">
            <a:extLst>
              <a:ext uri="{FF2B5EF4-FFF2-40B4-BE49-F238E27FC236}">
                <a16:creationId xmlns:a16="http://schemas.microsoft.com/office/drawing/2014/main" id="{AE534491-59C3-4827-B261-E9A079192D38}"/>
              </a:ext>
            </a:extLst>
          </p:cNvPr>
          <p:cNvSpPr/>
          <p:nvPr/>
        </p:nvSpPr>
        <p:spPr>
          <a:xfrm>
            <a:off x="1593354" y="1304006"/>
            <a:ext cx="5373857" cy="3479009"/>
          </a:xfrm>
          <a:prstGeom prst="ellipse">
            <a:avLst/>
          </a:prstGeom>
          <a:noFill/>
          <a:ln w="9525" cap="flat" cmpd="sng" algn="ctr">
            <a:solidFill>
              <a:srgbClr val="A86ED4"/>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O"/>
          </a:p>
        </p:txBody>
      </p:sp>
      <p:pic>
        <p:nvPicPr>
          <p:cNvPr id="18" name="Picture 4">
            <a:extLst>
              <a:ext uri="{FF2B5EF4-FFF2-40B4-BE49-F238E27FC236}">
                <a16:creationId xmlns:a16="http://schemas.microsoft.com/office/drawing/2014/main" id="{594BD880-05EB-4561-8105-BB797118C4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B0010442-476C-4D44-9B0D-64A83F41B016}"/>
              </a:ext>
            </a:extLst>
          </p:cNvPr>
          <p:cNvPicPr>
            <a:picLocks noChangeAspect="1"/>
          </p:cNvPicPr>
          <p:nvPr/>
        </p:nvPicPr>
        <p:blipFill>
          <a:blip r:embed="rId7"/>
          <a:stretch>
            <a:fillRect/>
          </a:stretch>
        </p:blipFill>
        <p:spPr>
          <a:xfrm>
            <a:off x="0" y="5585044"/>
            <a:ext cx="1806146" cy="1272956"/>
          </a:xfrm>
          <a:prstGeom prst="rect">
            <a:avLst/>
          </a:prstGeom>
        </p:spPr>
      </p:pic>
    </p:spTree>
    <p:extLst>
      <p:ext uri="{BB962C8B-B14F-4D97-AF65-F5344CB8AC3E}">
        <p14:creationId xmlns:p14="http://schemas.microsoft.com/office/powerpoint/2010/main" val="54718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46608F9A-C73C-4511-A7BE-4E8AA366C067}"/>
              </a:ext>
            </a:extLst>
          </p:cNvPr>
          <p:cNvSpPr/>
          <p:nvPr/>
        </p:nvSpPr>
        <p:spPr>
          <a:xfrm>
            <a:off x="534571" y="478302"/>
            <a:ext cx="11127545" cy="5655212"/>
          </a:xfrm>
          <a:prstGeom prst="ellips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5" name="Elipse 4">
            <a:extLst>
              <a:ext uri="{FF2B5EF4-FFF2-40B4-BE49-F238E27FC236}">
                <a16:creationId xmlns:a16="http://schemas.microsoft.com/office/drawing/2014/main" id="{4DDA0015-528C-4E8D-9D3D-6B4E2B791DF7}"/>
              </a:ext>
            </a:extLst>
          </p:cNvPr>
          <p:cNvSpPr/>
          <p:nvPr/>
        </p:nvSpPr>
        <p:spPr>
          <a:xfrm>
            <a:off x="3953022" y="1041009"/>
            <a:ext cx="7512147" cy="4389119"/>
          </a:xfrm>
          <a:prstGeom prst="ellipse">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es-CO"/>
          </a:p>
        </p:txBody>
      </p:sp>
      <p:sp>
        <p:nvSpPr>
          <p:cNvPr id="6" name="Elipse 5">
            <a:extLst>
              <a:ext uri="{FF2B5EF4-FFF2-40B4-BE49-F238E27FC236}">
                <a16:creationId xmlns:a16="http://schemas.microsoft.com/office/drawing/2014/main" id="{D371D8E6-3F49-4299-B305-1800ADEDD03F}"/>
              </a:ext>
            </a:extLst>
          </p:cNvPr>
          <p:cNvSpPr/>
          <p:nvPr/>
        </p:nvSpPr>
        <p:spPr>
          <a:xfrm>
            <a:off x="7066670" y="2082018"/>
            <a:ext cx="4004603" cy="2349305"/>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643074A3-234A-48F4-BD5A-F554B45DBDC1}"/>
              </a:ext>
            </a:extLst>
          </p:cNvPr>
          <p:cNvSpPr txBox="1"/>
          <p:nvPr/>
        </p:nvSpPr>
        <p:spPr>
          <a:xfrm>
            <a:off x="7908387" y="2533972"/>
            <a:ext cx="2686929" cy="369332"/>
          </a:xfrm>
          <a:prstGeom prst="rect">
            <a:avLst/>
          </a:prstGeom>
          <a:noFill/>
        </p:spPr>
        <p:txBody>
          <a:bodyPr wrap="square" rtlCol="0">
            <a:spAutoFit/>
          </a:bodyPr>
          <a:lstStyle/>
          <a:p>
            <a:pPr algn="ctr"/>
            <a:r>
              <a:rPr lang="es-CO" b="1" dirty="0"/>
              <a:t>Desempeños</a:t>
            </a:r>
          </a:p>
        </p:txBody>
      </p:sp>
      <p:sp>
        <p:nvSpPr>
          <p:cNvPr id="8" name="CuadroTexto 7">
            <a:extLst>
              <a:ext uri="{FF2B5EF4-FFF2-40B4-BE49-F238E27FC236}">
                <a16:creationId xmlns:a16="http://schemas.microsoft.com/office/drawing/2014/main" id="{CBA46D3A-9827-4418-B808-B6ED2E5D148F}"/>
              </a:ext>
            </a:extLst>
          </p:cNvPr>
          <p:cNvSpPr txBox="1"/>
          <p:nvPr/>
        </p:nvSpPr>
        <p:spPr>
          <a:xfrm>
            <a:off x="4937761" y="2349306"/>
            <a:ext cx="2128910" cy="369332"/>
          </a:xfrm>
          <a:prstGeom prst="rect">
            <a:avLst/>
          </a:prstGeom>
          <a:noFill/>
        </p:spPr>
        <p:txBody>
          <a:bodyPr wrap="square" rtlCol="0">
            <a:spAutoFit/>
          </a:bodyPr>
          <a:lstStyle/>
          <a:p>
            <a:r>
              <a:rPr lang="es-CO" b="1" dirty="0"/>
              <a:t>Habilidades:</a:t>
            </a:r>
          </a:p>
        </p:txBody>
      </p:sp>
      <p:sp>
        <p:nvSpPr>
          <p:cNvPr id="9" name="CuadroTexto 8">
            <a:extLst>
              <a:ext uri="{FF2B5EF4-FFF2-40B4-BE49-F238E27FC236}">
                <a16:creationId xmlns:a16="http://schemas.microsoft.com/office/drawing/2014/main" id="{864FF809-5FFF-444F-BC68-1EE20C88FB0C}"/>
              </a:ext>
            </a:extLst>
          </p:cNvPr>
          <p:cNvSpPr txBox="1"/>
          <p:nvPr/>
        </p:nvSpPr>
        <p:spPr>
          <a:xfrm>
            <a:off x="980049" y="2266684"/>
            <a:ext cx="3019865" cy="369332"/>
          </a:xfrm>
          <a:prstGeom prst="rect">
            <a:avLst/>
          </a:prstGeom>
          <a:noFill/>
        </p:spPr>
        <p:txBody>
          <a:bodyPr wrap="square" rtlCol="0">
            <a:spAutoFit/>
          </a:bodyPr>
          <a:lstStyle/>
          <a:p>
            <a:r>
              <a:rPr lang="es-CO" b="1" dirty="0"/>
              <a:t>Competencias Investigativas</a:t>
            </a:r>
          </a:p>
        </p:txBody>
      </p:sp>
      <p:sp>
        <p:nvSpPr>
          <p:cNvPr id="11" name="CuadroTexto 10">
            <a:extLst>
              <a:ext uri="{FF2B5EF4-FFF2-40B4-BE49-F238E27FC236}">
                <a16:creationId xmlns:a16="http://schemas.microsoft.com/office/drawing/2014/main" id="{14B73265-A13A-43B2-964B-C799446C0D0F}"/>
              </a:ext>
            </a:extLst>
          </p:cNvPr>
          <p:cNvSpPr txBox="1"/>
          <p:nvPr/>
        </p:nvSpPr>
        <p:spPr>
          <a:xfrm>
            <a:off x="4505181" y="2850382"/>
            <a:ext cx="2982347" cy="1477328"/>
          </a:xfrm>
          <a:prstGeom prst="rect">
            <a:avLst/>
          </a:prstGeom>
          <a:noFill/>
        </p:spPr>
        <p:txBody>
          <a:bodyPr wrap="square" rtlCol="0">
            <a:spAutoFit/>
          </a:bodyPr>
          <a:lstStyle/>
          <a:p>
            <a:pPr marL="285750" indent="-285750">
              <a:buFont typeface="Arial" panose="020B0604020202020204" pitchFamily="34" charset="0"/>
              <a:buChar char="•"/>
            </a:pPr>
            <a:r>
              <a:rPr lang="es-CO" dirty="0"/>
              <a:t>Creatividad</a:t>
            </a:r>
          </a:p>
          <a:p>
            <a:pPr marL="285750" indent="-285750">
              <a:buFont typeface="Arial" panose="020B0604020202020204" pitchFamily="34" charset="0"/>
              <a:buChar char="•"/>
            </a:pPr>
            <a:r>
              <a:rPr lang="es-CO" dirty="0"/>
              <a:t>Pensamiento Critico </a:t>
            </a:r>
          </a:p>
          <a:p>
            <a:pPr marL="285750" indent="-285750">
              <a:buFont typeface="Arial" panose="020B0604020202020204" pitchFamily="34" charset="0"/>
              <a:buChar char="•"/>
            </a:pPr>
            <a:r>
              <a:rPr lang="es-CO" dirty="0"/>
              <a:t>Acciones Interpretativas</a:t>
            </a:r>
          </a:p>
          <a:p>
            <a:pPr marL="285750" indent="-285750">
              <a:buFont typeface="Arial" panose="020B0604020202020204" pitchFamily="34" charset="0"/>
              <a:buChar char="•"/>
            </a:pPr>
            <a:r>
              <a:rPr lang="es-CO" dirty="0"/>
              <a:t>Acciones Argumentativas</a:t>
            </a:r>
          </a:p>
          <a:p>
            <a:pPr marL="285750" indent="-285750">
              <a:buFont typeface="Arial" panose="020B0604020202020204" pitchFamily="34" charset="0"/>
              <a:buChar char="•"/>
            </a:pPr>
            <a:r>
              <a:rPr lang="es-CO" dirty="0"/>
              <a:t>Acciones Propositivas</a:t>
            </a:r>
          </a:p>
        </p:txBody>
      </p:sp>
      <p:sp>
        <p:nvSpPr>
          <p:cNvPr id="12" name="CuadroTexto 11">
            <a:extLst>
              <a:ext uri="{FF2B5EF4-FFF2-40B4-BE49-F238E27FC236}">
                <a16:creationId xmlns:a16="http://schemas.microsoft.com/office/drawing/2014/main" id="{6016E39B-5330-4D85-9DB1-887F478337D4}"/>
              </a:ext>
            </a:extLst>
          </p:cNvPr>
          <p:cNvSpPr txBox="1"/>
          <p:nvPr/>
        </p:nvSpPr>
        <p:spPr>
          <a:xfrm>
            <a:off x="1309469" y="2850382"/>
            <a:ext cx="2173458" cy="923330"/>
          </a:xfrm>
          <a:prstGeom prst="rect">
            <a:avLst/>
          </a:prstGeom>
          <a:noFill/>
        </p:spPr>
        <p:txBody>
          <a:bodyPr wrap="square" rtlCol="0">
            <a:spAutoFit/>
          </a:bodyPr>
          <a:lstStyle/>
          <a:p>
            <a:pPr marL="285750" indent="-285750">
              <a:buFont typeface="Arial" panose="020B0604020202020204" pitchFamily="34" charset="0"/>
              <a:buChar char="•"/>
            </a:pPr>
            <a:r>
              <a:rPr lang="es-CO" dirty="0"/>
              <a:t>El saber</a:t>
            </a:r>
          </a:p>
          <a:p>
            <a:pPr marL="285750" indent="-285750">
              <a:buFont typeface="Arial" panose="020B0604020202020204" pitchFamily="34" charset="0"/>
              <a:buChar char="•"/>
            </a:pPr>
            <a:r>
              <a:rPr lang="es-CO" dirty="0"/>
              <a:t>Saber ser</a:t>
            </a:r>
          </a:p>
          <a:p>
            <a:pPr marL="285750" indent="-285750">
              <a:buFont typeface="Arial" panose="020B0604020202020204" pitchFamily="34" charset="0"/>
              <a:buChar char="•"/>
            </a:pPr>
            <a:r>
              <a:rPr lang="es-CO" dirty="0"/>
              <a:t>Saber hacer</a:t>
            </a:r>
          </a:p>
        </p:txBody>
      </p:sp>
      <p:sp>
        <p:nvSpPr>
          <p:cNvPr id="13" name="CuadroTexto 12">
            <a:extLst>
              <a:ext uri="{FF2B5EF4-FFF2-40B4-BE49-F238E27FC236}">
                <a16:creationId xmlns:a16="http://schemas.microsoft.com/office/drawing/2014/main" id="{79266F47-3D34-403B-B4A8-7100B5FF2F9A}"/>
              </a:ext>
            </a:extLst>
          </p:cNvPr>
          <p:cNvSpPr txBox="1"/>
          <p:nvPr/>
        </p:nvSpPr>
        <p:spPr>
          <a:xfrm>
            <a:off x="7578382" y="2887229"/>
            <a:ext cx="2822917" cy="646331"/>
          </a:xfrm>
          <a:prstGeom prst="rect">
            <a:avLst/>
          </a:prstGeom>
          <a:noFill/>
        </p:spPr>
        <p:txBody>
          <a:bodyPr wrap="square" rtlCol="0">
            <a:spAutoFit/>
          </a:bodyPr>
          <a:lstStyle/>
          <a:p>
            <a:r>
              <a:rPr lang="es-ES" dirty="0"/>
              <a:t>Formular preguntas acerca de una situación problema.</a:t>
            </a:r>
            <a:endParaRPr lang="es-CO" dirty="0"/>
          </a:p>
        </p:txBody>
      </p:sp>
      <p:sp>
        <p:nvSpPr>
          <p:cNvPr id="15" name="CuadroTexto 14">
            <a:extLst>
              <a:ext uri="{FF2B5EF4-FFF2-40B4-BE49-F238E27FC236}">
                <a16:creationId xmlns:a16="http://schemas.microsoft.com/office/drawing/2014/main" id="{D882F080-E330-4A02-A631-01C8B155DEB4}"/>
              </a:ext>
            </a:extLst>
          </p:cNvPr>
          <p:cNvSpPr txBox="1"/>
          <p:nvPr/>
        </p:nvSpPr>
        <p:spPr>
          <a:xfrm>
            <a:off x="3299460" y="5307652"/>
            <a:ext cx="3276601" cy="369332"/>
          </a:xfrm>
          <a:prstGeom prst="rect">
            <a:avLst/>
          </a:prstGeom>
          <a:noFill/>
        </p:spPr>
        <p:txBody>
          <a:bodyPr wrap="square" rtlCol="0">
            <a:spAutoFit/>
          </a:bodyPr>
          <a:lstStyle/>
          <a:p>
            <a:r>
              <a:rPr lang="es-CO" dirty="0"/>
              <a:t>Granadillo y Gallardo (2016)</a:t>
            </a:r>
          </a:p>
        </p:txBody>
      </p:sp>
      <p:sp>
        <p:nvSpPr>
          <p:cNvPr id="16" name="CuadroTexto 15">
            <a:extLst>
              <a:ext uri="{FF2B5EF4-FFF2-40B4-BE49-F238E27FC236}">
                <a16:creationId xmlns:a16="http://schemas.microsoft.com/office/drawing/2014/main" id="{28225904-5077-420D-84F2-D7831B0DAAEC}"/>
              </a:ext>
            </a:extLst>
          </p:cNvPr>
          <p:cNvSpPr txBox="1"/>
          <p:nvPr/>
        </p:nvSpPr>
        <p:spPr>
          <a:xfrm>
            <a:off x="6576061" y="4809364"/>
            <a:ext cx="2062089" cy="369332"/>
          </a:xfrm>
          <a:prstGeom prst="rect">
            <a:avLst/>
          </a:prstGeom>
          <a:noFill/>
        </p:spPr>
        <p:txBody>
          <a:bodyPr wrap="square" rtlCol="0">
            <a:spAutoFit/>
          </a:bodyPr>
          <a:lstStyle/>
          <a:p>
            <a:r>
              <a:rPr lang="es-CO" dirty="0"/>
              <a:t>Tovar, et </a:t>
            </a:r>
            <a:r>
              <a:rPr lang="es-CO" dirty="0" err="1"/>
              <a:t>ál</a:t>
            </a:r>
            <a:r>
              <a:rPr lang="es-CO" dirty="0"/>
              <a:t> (2008)</a:t>
            </a:r>
          </a:p>
        </p:txBody>
      </p:sp>
      <p:sp>
        <p:nvSpPr>
          <p:cNvPr id="17" name="CuadroTexto 16">
            <a:extLst>
              <a:ext uri="{FF2B5EF4-FFF2-40B4-BE49-F238E27FC236}">
                <a16:creationId xmlns:a16="http://schemas.microsoft.com/office/drawing/2014/main" id="{2A7DA12E-0BD4-409A-A6B0-96993A0126C4}"/>
              </a:ext>
            </a:extLst>
          </p:cNvPr>
          <p:cNvSpPr txBox="1"/>
          <p:nvPr/>
        </p:nvSpPr>
        <p:spPr>
          <a:xfrm>
            <a:off x="7629378" y="3773712"/>
            <a:ext cx="3276601" cy="369332"/>
          </a:xfrm>
          <a:prstGeom prst="rect">
            <a:avLst/>
          </a:prstGeom>
          <a:noFill/>
        </p:spPr>
        <p:txBody>
          <a:bodyPr wrap="square" rtlCol="0">
            <a:spAutoFit/>
          </a:bodyPr>
          <a:lstStyle/>
          <a:p>
            <a:r>
              <a:rPr lang="es-CO" dirty="0"/>
              <a:t>Granadillo y Gallardo (2016)</a:t>
            </a:r>
          </a:p>
        </p:txBody>
      </p:sp>
      <p:pic>
        <p:nvPicPr>
          <p:cNvPr id="14" name="Picture 4">
            <a:extLst>
              <a:ext uri="{FF2B5EF4-FFF2-40B4-BE49-F238E27FC236}">
                <a16:creationId xmlns:a16="http://schemas.microsoft.com/office/drawing/2014/main" id="{27B2170F-2A66-4C71-8F54-B2D7BFC2D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7B6AC5CB-E3BA-46DE-A4F4-61FEDFE3D9BC}"/>
              </a:ext>
            </a:extLst>
          </p:cNvPr>
          <p:cNvPicPr>
            <a:picLocks noChangeAspect="1"/>
          </p:cNvPicPr>
          <p:nvPr/>
        </p:nvPicPr>
        <p:blipFill>
          <a:blip r:embed="rId3"/>
          <a:stretch>
            <a:fillRect/>
          </a:stretch>
        </p:blipFill>
        <p:spPr>
          <a:xfrm>
            <a:off x="0" y="5585044"/>
            <a:ext cx="1806146" cy="1272956"/>
          </a:xfrm>
          <a:prstGeom prst="rect">
            <a:avLst/>
          </a:prstGeom>
        </p:spPr>
      </p:pic>
    </p:spTree>
    <p:extLst>
      <p:ext uri="{BB962C8B-B14F-4D97-AF65-F5344CB8AC3E}">
        <p14:creationId xmlns:p14="http://schemas.microsoft.com/office/powerpoint/2010/main" val="587213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B5ABB5A-B2DD-DB45-84F1-93F819D93374}"/>
              </a:ext>
            </a:extLst>
          </p:cNvPr>
          <p:cNvSpPr>
            <a:spLocks noGrp="1"/>
          </p:cNvSpPr>
          <p:nvPr>
            <p:ph type="body" sz="quarter" idx="11"/>
          </p:nvPr>
        </p:nvSpPr>
        <p:spPr>
          <a:xfrm>
            <a:off x="761702" y="2168373"/>
            <a:ext cx="10860259" cy="3364105"/>
          </a:xfrm>
        </p:spPr>
        <p:txBody>
          <a:bodyPr/>
          <a:lstStyle/>
          <a:p>
            <a:pPr marL="360363" indent="-360363"/>
            <a:r>
              <a:rPr lang="es-ES" dirty="0">
                <a:solidFill>
                  <a:schemeClr val="tx1"/>
                </a:solidFill>
              </a:rPr>
              <a:t>Granadillo, J., y Gallardo, H. (2016). Prácticas pedagógicas para el desarrollo de competencias investigativas en semilleros de investigación de la universidad Francisco de Paula Santander Ocaña. Encuentro Internacional De Educación En Ingeniería ACOFI. (p.1–7). Cartagena. https://acofipapers.org/index.php/eiei/article/view/940/944</a:t>
            </a:r>
          </a:p>
          <a:p>
            <a:pPr marL="360363" indent="-360363"/>
            <a:r>
              <a:rPr lang="es-ES" dirty="0">
                <a:solidFill>
                  <a:schemeClr val="tx1"/>
                </a:solidFill>
              </a:rPr>
              <a:t>Espinoza Freire, E., Rivera Ríos, A., y Tinoco Cuenca, N. (2016). Formación de competencias investigativas en los estudiantes universitarios. Formación de competencias investigativas en los estudiantes universitarios, 1(33), 20.</a:t>
            </a:r>
          </a:p>
          <a:p>
            <a:pPr marL="360363" indent="-360363" algn="l"/>
            <a:r>
              <a:rPr lang="es-ES" dirty="0">
                <a:solidFill>
                  <a:schemeClr val="tx1"/>
                </a:solidFill>
              </a:rPr>
              <a:t>Quintero, J., Munévar, R. A. y Munévar, F. I. (2008). Semilleros de Investigación: una estrategia para la formación de investigadores. Revista de Educación y Educadores [en línea], 11 (1), 1-8.  </a:t>
            </a:r>
            <a:r>
              <a:rPr lang="es-ES" dirty="0">
                <a:solidFill>
                  <a:schemeClr val="tx1"/>
                </a:solidFill>
                <a:hlinkClick r:id="rId2"/>
              </a:rPr>
              <a:t>https://educacionyeducadores.unisabana.edu.co/index.php/eye/article/view/716/799</a:t>
            </a:r>
            <a:endParaRPr lang="es-ES" dirty="0">
              <a:solidFill>
                <a:schemeClr val="tx1"/>
              </a:solidFill>
            </a:endParaRPr>
          </a:p>
          <a:p>
            <a:pPr marL="269875" indent="-269875" algn="l"/>
            <a:r>
              <a:rPr lang="es-ES" dirty="0">
                <a:solidFill>
                  <a:schemeClr val="tx1"/>
                </a:solidFill>
              </a:rPr>
              <a:t>Tovar, C., Benítez, L. y Villabona, Á. (2008). Pedagogía para el desarrollo de competencias investigativas en los semilleros de investigación desde el inicio del pregrado. Revista Educación en Ingeniería, 3(6), 38-49.</a:t>
            </a:r>
          </a:p>
          <a:p>
            <a:pPr marL="360363" indent="-360363" algn="l"/>
            <a:r>
              <a:rPr lang="es-ES" dirty="0">
                <a:solidFill>
                  <a:schemeClr val="tx1"/>
                </a:solidFill>
              </a:rPr>
              <a:t>Saavedra, C., Muñoz, A., Figueroa, C., Rubiano y Puerto, A. (2015). Semilleros de investigación: desarrollos y desafíos para la formación en pregrado. Educación y Educadores, 18(3), 391-408.</a:t>
            </a:r>
          </a:p>
          <a:p>
            <a:pPr>
              <a:lnSpc>
                <a:spcPct val="100000"/>
              </a:lnSpc>
            </a:pPr>
            <a:endParaRPr lang="es-419" dirty="0">
              <a:solidFill>
                <a:schemeClr val="tx1"/>
              </a:solidFill>
            </a:endParaRPr>
          </a:p>
          <a:p>
            <a:pPr marL="342900" lvl="0" indent="-342900">
              <a:lnSpc>
                <a:spcPct val="100000"/>
              </a:lnSpc>
              <a:spcBef>
                <a:spcPts val="1200"/>
              </a:spcBef>
              <a:spcAft>
                <a:spcPts val="600"/>
              </a:spcAft>
              <a:buFont typeface="Symbol" panose="05050102010706020507" pitchFamily="18" charset="2"/>
              <a:buChar char=""/>
            </a:pPr>
            <a:endParaRPr lang="es-419" sz="1800" dirty="0">
              <a:solidFill>
                <a:schemeClr val="tx1"/>
              </a:solidFill>
            </a:endParaRPr>
          </a:p>
          <a:p>
            <a:endParaRPr lang="es-CO" dirty="0"/>
          </a:p>
        </p:txBody>
      </p:sp>
      <p:sp>
        <p:nvSpPr>
          <p:cNvPr id="3" name="Título 2">
            <a:extLst>
              <a:ext uri="{FF2B5EF4-FFF2-40B4-BE49-F238E27FC236}">
                <a16:creationId xmlns:a16="http://schemas.microsoft.com/office/drawing/2014/main" id="{3940FE98-1163-F942-916C-8935584B11E7}"/>
              </a:ext>
            </a:extLst>
          </p:cNvPr>
          <p:cNvSpPr>
            <a:spLocks noGrp="1"/>
          </p:cNvSpPr>
          <p:nvPr>
            <p:ph type="title"/>
          </p:nvPr>
        </p:nvSpPr>
        <p:spPr>
          <a:xfrm>
            <a:off x="761702" y="1325522"/>
            <a:ext cx="6858491" cy="692343"/>
          </a:xfrm>
        </p:spPr>
        <p:txBody>
          <a:bodyPr/>
          <a:lstStyle/>
          <a:p>
            <a:r>
              <a:rPr lang="es-CO" dirty="0"/>
              <a:t>Referencias</a:t>
            </a:r>
          </a:p>
        </p:txBody>
      </p:sp>
      <p:pic>
        <p:nvPicPr>
          <p:cNvPr id="7" name="Picture 4">
            <a:extLst>
              <a:ext uri="{FF2B5EF4-FFF2-40B4-BE49-F238E27FC236}">
                <a16:creationId xmlns:a16="http://schemas.microsoft.com/office/drawing/2014/main" id="{E05BD0EF-989B-4EAD-AEF5-ABCCAD4F5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97AF2153-B877-4E8B-9DB5-0A46BB413587}"/>
              </a:ext>
            </a:extLst>
          </p:cNvPr>
          <p:cNvPicPr>
            <a:picLocks noChangeAspect="1"/>
          </p:cNvPicPr>
          <p:nvPr/>
        </p:nvPicPr>
        <p:blipFill>
          <a:blip r:embed="rId4"/>
          <a:stretch>
            <a:fillRect/>
          </a:stretch>
        </p:blipFill>
        <p:spPr>
          <a:xfrm>
            <a:off x="0" y="5585044"/>
            <a:ext cx="1806146" cy="1272956"/>
          </a:xfrm>
          <a:prstGeom prst="rect">
            <a:avLst/>
          </a:prstGeom>
        </p:spPr>
      </p:pic>
    </p:spTree>
    <p:extLst>
      <p:ext uri="{BB962C8B-B14F-4D97-AF65-F5344CB8AC3E}">
        <p14:creationId xmlns:p14="http://schemas.microsoft.com/office/powerpoint/2010/main" val="177406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F1D36C0-05F9-4301-8172-F37C0BC5B0E3}"/>
              </a:ext>
            </a:extLst>
          </p:cNvPr>
          <p:cNvPicPr>
            <a:picLocks noChangeAspect="1"/>
          </p:cNvPicPr>
          <p:nvPr/>
        </p:nvPicPr>
        <p:blipFill>
          <a:blip r:embed="rId2"/>
          <a:stretch>
            <a:fillRect/>
          </a:stretch>
        </p:blipFill>
        <p:spPr>
          <a:xfrm>
            <a:off x="10385854" y="0"/>
            <a:ext cx="1806146" cy="1272956"/>
          </a:xfrm>
          <a:prstGeom prst="rect">
            <a:avLst/>
          </a:prstGeom>
        </p:spPr>
      </p:pic>
      <p:pic>
        <p:nvPicPr>
          <p:cNvPr id="6" name="Picture 4">
            <a:extLst>
              <a:ext uri="{FF2B5EF4-FFF2-40B4-BE49-F238E27FC236}">
                <a16:creationId xmlns:a16="http://schemas.microsoft.com/office/drawing/2014/main" id="{689C0E2B-3451-48CC-A7B6-2783370A9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3849" cy="127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62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56218-46DC-8A41-9CC2-94A3B25C6E26}"/>
              </a:ext>
            </a:extLst>
          </p:cNvPr>
          <p:cNvSpPr>
            <a:spLocks noGrp="1"/>
          </p:cNvSpPr>
          <p:nvPr>
            <p:ph type="title"/>
          </p:nvPr>
        </p:nvSpPr>
        <p:spPr>
          <a:xfrm>
            <a:off x="5570806" y="599470"/>
            <a:ext cx="6133514" cy="2330923"/>
          </a:xfrm>
        </p:spPr>
        <p:txBody>
          <a:bodyPr/>
          <a:lstStyle/>
          <a:p>
            <a:pPr algn="r"/>
            <a:r>
              <a:rPr lang="es-ES" sz="3200" dirty="0"/>
              <a:t>Semillero de Investigación en Educación Estadística: su pasado, presente y futuro desde competencias investigativas</a:t>
            </a:r>
            <a:br>
              <a:rPr lang="es-419" sz="3200" dirty="0"/>
            </a:br>
            <a:br>
              <a:rPr lang="es-419" sz="3200" dirty="0"/>
            </a:br>
            <a:br>
              <a:rPr lang="es-419" sz="3200" dirty="0"/>
            </a:br>
            <a:r>
              <a:rPr lang="es-ES" sz="2400" dirty="0"/>
              <a:t>Laura Marcela Tovar Cárdenas</a:t>
            </a:r>
            <a:br>
              <a:rPr lang="es-ES" sz="2400" dirty="0"/>
            </a:br>
            <a:r>
              <a:rPr lang="es-ES" sz="2400" dirty="0"/>
              <a:t>Ingrith Álvarez Alfonso</a:t>
            </a:r>
            <a:br>
              <a:rPr lang="es-ES" sz="2400" dirty="0"/>
            </a:br>
            <a:br>
              <a:rPr lang="es-419" sz="2400" dirty="0"/>
            </a:br>
            <a:r>
              <a:rPr lang="es-ES" sz="2400" dirty="0"/>
              <a:t>Universidad Pedagógica Nacional</a:t>
            </a:r>
            <a:br>
              <a:rPr lang="es-ES" sz="2400" dirty="0"/>
            </a:br>
            <a:br>
              <a:rPr lang="es-ES" sz="2400" dirty="0"/>
            </a:br>
            <a:r>
              <a:rPr lang="es-ES" sz="2400" dirty="0"/>
              <a:t> </a:t>
            </a:r>
            <a:r>
              <a:rPr lang="es-ES" sz="2400" dirty="0">
                <a:hlinkClick r:id="rId2"/>
              </a:rPr>
              <a:t>lmtovarc@upn.edu.co</a:t>
            </a:r>
            <a:br>
              <a:rPr lang="es-ES" sz="2400" dirty="0"/>
            </a:br>
            <a:r>
              <a:rPr lang="es-ES" sz="2400" dirty="0"/>
              <a:t>ialvareza@pedagogica.edu.co</a:t>
            </a:r>
            <a:endParaRPr lang="es-CO" sz="3200" dirty="0"/>
          </a:p>
        </p:txBody>
      </p:sp>
      <p:pic>
        <p:nvPicPr>
          <p:cNvPr id="6" name="Imagen 5">
            <a:extLst>
              <a:ext uri="{FF2B5EF4-FFF2-40B4-BE49-F238E27FC236}">
                <a16:creationId xmlns:a16="http://schemas.microsoft.com/office/drawing/2014/main" id="{E13A71D2-150A-4B54-A5DE-3744EB63F3C8}"/>
              </a:ext>
            </a:extLst>
          </p:cNvPr>
          <p:cNvPicPr>
            <a:picLocks noChangeAspect="1"/>
          </p:cNvPicPr>
          <p:nvPr/>
        </p:nvPicPr>
        <p:blipFill>
          <a:blip r:embed="rId3"/>
          <a:stretch>
            <a:fillRect/>
          </a:stretch>
        </p:blipFill>
        <p:spPr>
          <a:xfrm>
            <a:off x="0" y="5585044"/>
            <a:ext cx="1806146" cy="1272956"/>
          </a:xfrm>
          <a:prstGeom prst="rect">
            <a:avLst/>
          </a:prstGeom>
        </p:spPr>
      </p:pic>
      <p:pic>
        <p:nvPicPr>
          <p:cNvPr id="7" name="Picture 4">
            <a:extLst>
              <a:ext uri="{FF2B5EF4-FFF2-40B4-BE49-F238E27FC236}">
                <a16:creationId xmlns:a16="http://schemas.microsoft.com/office/drawing/2014/main" id="{B50BDDE7-2F8C-4687-856F-F1380DA75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53849" cy="127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66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8EC7E21-A8D1-4144-8606-A8AAC03C2BD8}"/>
              </a:ext>
            </a:extLst>
          </p:cNvPr>
          <p:cNvSpPr>
            <a:spLocks noGrp="1"/>
          </p:cNvSpPr>
          <p:nvPr>
            <p:ph type="body" sz="quarter" idx="10"/>
          </p:nvPr>
        </p:nvSpPr>
        <p:spPr>
          <a:xfrm>
            <a:off x="1299240" y="1898219"/>
            <a:ext cx="9554289" cy="3531909"/>
          </a:xfrm>
        </p:spPr>
        <p:txBody>
          <a:bodyPr/>
          <a:lstStyle/>
          <a:p>
            <a:pPr marL="342900" indent="-342900">
              <a:buFont typeface="+mj-lt"/>
              <a:buAutoNum type="arabicPeriod"/>
            </a:pPr>
            <a:r>
              <a:rPr lang="es-CO" sz="2400" dirty="0"/>
              <a:t>Contextualización </a:t>
            </a:r>
          </a:p>
          <a:p>
            <a:pPr marL="342900" indent="-342900">
              <a:buFont typeface="+mj-lt"/>
              <a:buAutoNum type="arabicPeriod"/>
            </a:pPr>
            <a:r>
              <a:rPr lang="es-CO" sz="2400" dirty="0"/>
              <a:t>Interés Investigativo</a:t>
            </a:r>
          </a:p>
          <a:p>
            <a:pPr marL="342900" indent="-342900">
              <a:buFont typeface="+mj-lt"/>
              <a:buAutoNum type="arabicPeriod"/>
            </a:pPr>
            <a:r>
              <a:rPr lang="es-CO" sz="2400" dirty="0"/>
              <a:t>El SIEdEst</a:t>
            </a:r>
          </a:p>
          <a:p>
            <a:pPr marL="342900" indent="-342900">
              <a:buFont typeface="+mj-lt"/>
              <a:buAutoNum type="arabicPeriod"/>
            </a:pPr>
            <a:r>
              <a:rPr lang="es-CO" sz="2400" dirty="0"/>
              <a:t>Justificación</a:t>
            </a:r>
          </a:p>
          <a:p>
            <a:pPr marL="342900" indent="-342900">
              <a:buFont typeface="+mj-lt"/>
              <a:buAutoNum type="arabicPeriod"/>
            </a:pPr>
            <a:r>
              <a:rPr lang="es-CO" sz="2400" dirty="0"/>
              <a:t>Avances teóricos</a:t>
            </a:r>
          </a:p>
          <a:p>
            <a:endParaRPr lang="es-CO" sz="2400" dirty="0"/>
          </a:p>
        </p:txBody>
      </p:sp>
      <p:sp>
        <p:nvSpPr>
          <p:cNvPr id="6" name="Título 5">
            <a:extLst>
              <a:ext uri="{FF2B5EF4-FFF2-40B4-BE49-F238E27FC236}">
                <a16:creationId xmlns:a16="http://schemas.microsoft.com/office/drawing/2014/main" id="{90AAD745-5827-4659-ABF6-2F0E5A65241B}"/>
              </a:ext>
            </a:extLst>
          </p:cNvPr>
          <p:cNvSpPr>
            <a:spLocks noGrp="1"/>
          </p:cNvSpPr>
          <p:nvPr>
            <p:ph type="title"/>
          </p:nvPr>
        </p:nvSpPr>
        <p:spPr/>
        <p:txBody>
          <a:bodyPr/>
          <a:lstStyle/>
          <a:p>
            <a:r>
              <a:rPr lang="es-CO" dirty="0"/>
              <a:t>Orden del día</a:t>
            </a:r>
          </a:p>
        </p:txBody>
      </p:sp>
      <p:pic>
        <p:nvPicPr>
          <p:cNvPr id="10" name="Picture 4">
            <a:extLst>
              <a:ext uri="{FF2B5EF4-FFF2-40B4-BE49-F238E27FC236}">
                <a16:creationId xmlns:a16="http://schemas.microsoft.com/office/drawing/2014/main" id="{C3A6DB8C-5875-4F54-BD6D-7B71B0106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905BEA38-D563-404A-A724-67D0E3B941C5}"/>
              </a:ext>
            </a:extLst>
          </p:cNvPr>
          <p:cNvPicPr>
            <a:picLocks noChangeAspect="1"/>
          </p:cNvPicPr>
          <p:nvPr/>
        </p:nvPicPr>
        <p:blipFill>
          <a:blip r:embed="rId3"/>
          <a:stretch>
            <a:fillRect/>
          </a:stretch>
        </p:blipFill>
        <p:spPr>
          <a:xfrm>
            <a:off x="0" y="5585044"/>
            <a:ext cx="1806146" cy="1272956"/>
          </a:xfrm>
          <a:prstGeom prst="rect">
            <a:avLst/>
          </a:prstGeom>
        </p:spPr>
      </p:pic>
    </p:spTree>
    <p:extLst>
      <p:ext uri="{BB962C8B-B14F-4D97-AF65-F5344CB8AC3E}">
        <p14:creationId xmlns:p14="http://schemas.microsoft.com/office/powerpoint/2010/main" val="369580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EC01E34-0D95-4880-AEA5-288B86FE8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595" y="1006008"/>
            <a:ext cx="5741963" cy="4167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mbreros De Graduación, Tiro">
            <a:extLst>
              <a:ext uri="{FF2B5EF4-FFF2-40B4-BE49-F238E27FC236}">
                <a16:creationId xmlns:a16="http://schemas.microsoft.com/office/drawing/2014/main" id="{7FFE5181-9539-4CEF-915A-969109FFB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452" y="1449750"/>
            <a:ext cx="4959934" cy="2614539"/>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8740B6AC-73C2-44E0-8119-D16A25170111}"/>
              </a:ext>
            </a:extLst>
          </p:cNvPr>
          <p:cNvSpPr>
            <a:spLocks noGrp="1"/>
          </p:cNvSpPr>
          <p:nvPr>
            <p:ph type="title"/>
          </p:nvPr>
        </p:nvSpPr>
        <p:spPr>
          <a:xfrm>
            <a:off x="413396" y="367465"/>
            <a:ext cx="5233705" cy="936883"/>
          </a:xfrm>
        </p:spPr>
        <p:txBody>
          <a:bodyPr/>
          <a:lstStyle/>
          <a:p>
            <a:pPr algn="ctr"/>
            <a:r>
              <a:rPr lang="es-CO" dirty="0"/>
              <a:t>Contexto Académico </a:t>
            </a:r>
          </a:p>
        </p:txBody>
      </p:sp>
      <p:pic>
        <p:nvPicPr>
          <p:cNvPr id="11" name="Picture 4">
            <a:extLst>
              <a:ext uri="{FF2B5EF4-FFF2-40B4-BE49-F238E27FC236}">
                <a16:creationId xmlns:a16="http://schemas.microsoft.com/office/drawing/2014/main" id="{76D0BB61-4B6A-4645-B354-853FBE5A2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A2594360-D24D-4DAB-B0D2-E5E5F2393212}"/>
              </a:ext>
            </a:extLst>
          </p:cNvPr>
          <p:cNvPicPr>
            <a:picLocks noChangeAspect="1"/>
          </p:cNvPicPr>
          <p:nvPr/>
        </p:nvPicPr>
        <p:blipFill>
          <a:blip r:embed="rId5"/>
          <a:stretch>
            <a:fillRect/>
          </a:stretch>
        </p:blipFill>
        <p:spPr>
          <a:xfrm>
            <a:off x="0" y="5585044"/>
            <a:ext cx="1806146" cy="1272956"/>
          </a:xfrm>
          <a:prstGeom prst="rect">
            <a:avLst/>
          </a:prstGeom>
        </p:spPr>
      </p:pic>
    </p:spTree>
    <p:extLst>
      <p:ext uri="{BB962C8B-B14F-4D97-AF65-F5344CB8AC3E}">
        <p14:creationId xmlns:p14="http://schemas.microsoft.com/office/powerpoint/2010/main" val="304089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6E020B1-5EC8-4329-9093-5AC5AD817641}"/>
              </a:ext>
            </a:extLst>
          </p:cNvPr>
          <p:cNvSpPr>
            <a:spLocks noGrp="1"/>
          </p:cNvSpPr>
          <p:nvPr>
            <p:ph type="title"/>
          </p:nvPr>
        </p:nvSpPr>
        <p:spPr>
          <a:xfrm>
            <a:off x="1468360" y="979350"/>
            <a:ext cx="9490372" cy="1285548"/>
          </a:xfrm>
        </p:spPr>
        <p:txBody>
          <a:bodyPr/>
          <a:lstStyle/>
          <a:p>
            <a:r>
              <a:rPr lang="es-CO" dirty="0"/>
              <a:t>¿Qué es un semillero de investigación?</a:t>
            </a:r>
          </a:p>
        </p:txBody>
      </p:sp>
      <p:sp>
        <p:nvSpPr>
          <p:cNvPr id="6" name="CuadroTexto 5">
            <a:extLst>
              <a:ext uri="{FF2B5EF4-FFF2-40B4-BE49-F238E27FC236}">
                <a16:creationId xmlns:a16="http://schemas.microsoft.com/office/drawing/2014/main" id="{D56FE4E4-FDA5-4E48-8F90-915E789D8D31}"/>
              </a:ext>
            </a:extLst>
          </p:cNvPr>
          <p:cNvSpPr txBox="1"/>
          <p:nvPr/>
        </p:nvSpPr>
        <p:spPr>
          <a:xfrm>
            <a:off x="573258" y="1885043"/>
            <a:ext cx="6098344" cy="369332"/>
          </a:xfrm>
          <a:prstGeom prst="rect">
            <a:avLst/>
          </a:prstGeom>
          <a:noFill/>
        </p:spPr>
        <p:txBody>
          <a:bodyPr wrap="square">
            <a:spAutoFit/>
          </a:bodyPr>
          <a:lstStyle/>
          <a:p>
            <a:r>
              <a:rPr lang="es-CO" dirty="0"/>
              <a:t>Molina, et ál. (2012, como se citó en Saavedra, 2015) </a:t>
            </a:r>
          </a:p>
        </p:txBody>
      </p:sp>
      <p:sp>
        <p:nvSpPr>
          <p:cNvPr id="5" name="Bocadillo nube: nube 4">
            <a:extLst>
              <a:ext uri="{FF2B5EF4-FFF2-40B4-BE49-F238E27FC236}">
                <a16:creationId xmlns:a16="http://schemas.microsoft.com/office/drawing/2014/main" id="{33637399-E0C1-4213-AA5D-BEAA7DCC5A0D}"/>
              </a:ext>
            </a:extLst>
          </p:cNvPr>
          <p:cNvSpPr/>
          <p:nvPr/>
        </p:nvSpPr>
        <p:spPr>
          <a:xfrm>
            <a:off x="801858" y="2449564"/>
            <a:ext cx="4318781" cy="3199325"/>
          </a:xfrm>
          <a:prstGeom prst="cloudCallout">
            <a:avLst>
              <a:gd name="adj1" fmla="val 87566"/>
              <a:gd name="adj2" fmla="val -31723"/>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CO"/>
          </a:p>
        </p:txBody>
      </p:sp>
      <p:pic>
        <p:nvPicPr>
          <p:cNvPr id="7172" name="Picture 4" descr="Detective, Investigación, Hombre, Policía">
            <a:extLst>
              <a:ext uri="{FF2B5EF4-FFF2-40B4-BE49-F238E27FC236}">
                <a16:creationId xmlns:a16="http://schemas.microsoft.com/office/drawing/2014/main" id="{FE44997E-05AF-41B2-A6E4-45884CEA5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782" y="2818896"/>
            <a:ext cx="1935618" cy="25126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E47703C-E644-4A12-A0B6-D8A455A33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alón De Clases, Aprendizaje Cooperativo, Debate">
            <a:extLst>
              <a:ext uri="{FF2B5EF4-FFF2-40B4-BE49-F238E27FC236}">
                <a16:creationId xmlns:a16="http://schemas.microsoft.com/office/drawing/2014/main" id="{546BDD6D-98B4-43D4-A014-016F6347A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55277"/>
            <a:ext cx="45720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B3279025-1038-4D33-A0A8-F05037D4F6D9}"/>
              </a:ext>
            </a:extLst>
          </p:cNvPr>
          <p:cNvPicPr>
            <a:picLocks noChangeAspect="1"/>
          </p:cNvPicPr>
          <p:nvPr/>
        </p:nvPicPr>
        <p:blipFill>
          <a:blip r:embed="rId5"/>
          <a:stretch>
            <a:fillRect/>
          </a:stretch>
        </p:blipFill>
        <p:spPr>
          <a:xfrm>
            <a:off x="0" y="5585044"/>
            <a:ext cx="1806146" cy="1272956"/>
          </a:xfrm>
          <a:prstGeom prst="rect">
            <a:avLst/>
          </a:prstGeom>
        </p:spPr>
      </p:pic>
    </p:spTree>
    <p:extLst>
      <p:ext uri="{BB962C8B-B14F-4D97-AF65-F5344CB8AC3E}">
        <p14:creationId xmlns:p14="http://schemas.microsoft.com/office/powerpoint/2010/main" val="928394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6E020B1-5EC8-4329-9093-5AC5AD817641}"/>
              </a:ext>
            </a:extLst>
          </p:cNvPr>
          <p:cNvSpPr>
            <a:spLocks noGrp="1"/>
          </p:cNvSpPr>
          <p:nvPr>
            <p:ph type="title"/>
          </p:nvPr>
        </p:nvSpPr>
        <p:spPr>
          <a:xfrm>
            <a:off x="376546" y="368894"/>
            <a:ext cx="10264095" cy="1285548"/>
          </a:xfrm>
        </p:spPr>
        <p:txBody>
          <a:bodyPr/>
          <a:lstStyle/>
          <a:p>
            <a:r>
              <a:rPr lang="es-CO" dirty="0"/>
              <a:t>Los semilleros de investigación en Colombia</a:t>
            </a:r>
          </a:p>
        </p:txBody>
      </p:sp>
      <p:sp>
        <p:nvSpPr>
          <p:cNvPr id="35" name="CuadroTexto 34">
            <a:extLst>
              <a:ext uri="{FF2B5EF4-FFF2-40B4-BE49-F238E27FC236}">
                <a16:creationId xmlns:a16="http://schemas.microsoft.com/office/drawing/2014/main" id="{2757F877-56F3-49E0-BFDD-D4292D7391FF}"/>
              </a:ext>
            </a:extLst>
          </p:cNvPr>
          <p:cNvSpPr txBox="1"/>
          <p:nvPr/>
        </p:nvSpPr>
        <p:spPr>
          <a:xfrm>
            <a:off x="1677031" y="1362712"/>
            <a:ext cx="2293033" cy="584775"/>
          </a:xfrm>
          <a:prstGeom prst="rect">
            <a:avLst/>
          </a:prstGeom>
          <a:noFill/>
          <a:ln>
            <a:solidFill>
              <a:srgbClr val="DD0578"/>
            </a:solidFill>
          </a:ln>
        </p:spPr>
        <p:txBody>
          <a:bodyPr wrap="square" rtlCol="0">
            <a:spAutoFit/>
          </a:bodyPr>
          <a:lstStyle/>
          <a:p>
            <a:pPr marL="285750" indent="-285750">
              <a:buFont typeface="Arial" panose="020B0604020202020204" pitchFamily="34" charset="0"/>
              <a:buChar char="•"/>
            </a:pPr>
            <a:r>
              <a:rPr lang="es-CO" sz="1600" dirty="0">
                <a:solidFill>
                  <a:srgbClr val="333333"/>
                </a:solidFill>
                <a:effectLst/>
                <a:ea typeface="Calibri" panose="020F0502020204030204" pitchFamily="34" charset="0"/>
              </a:rPr>
              <a:t>El Decreto 80 de 1980 </a:t>
            </a:r>
          </a:p>
          <a:p>
            <a:pPr marL="285750" indent="-285750">
              <a:buFont typeface="Arial" panose="020B0604020202020204" pitchFamily="34" charset="0"/>
              <a:buChar char="•"/>
            </a:pPr>
            <a:r>
              <a:rPr lang="es-CO" sz="1600" dirty="0">
                <a:solidFill>
                  <a:srgbClr val="333333"/>
                </a:solidFill>
                <a:ea typeface="Calibri" panose="020F0502020204030204" pitchFamily="34" charset="0"/>
              </a:rPr>
              <a:t>I</a:t>
            </a:r>
            <a:r>
              <a:rPr lang="es-CO" sz="1600" dirty="0">
                <a:solidFill>
                  <a:srgbClr val="333333"/>
                </a:solidFill>
                <a:effectLst/>
                <a:ea typeface="Calibri" panose="020F0502020204030204" pitchFamily="34" charset="0"/>
              </a:rPr>
              <a:t>nvestigación docente</a:t>
            </a:r>
            <a:endParaRPr lang="es-CO" sz="1600" dirty="0"/>
          </a:p>
        </p:txBody>
      </p:sp>
      <p:cxnSp>
        <p:nvCxnSpPr>
          <p:cNvPr id="45" name="Conector recto 44">
            <a:extLst>
              <a:ext uri="{FF2B5EF4-FFF2-40B4-BE49-F238E27FC236}">
                <a16:creationId xmlns:a16="http://schemas.microsoft.com/office/drawing/2014/main" id="{A5B767FE-3700-43A4-A2B9-036F1762E6D5}"/>
              </a:ext>
            </a:extLst>
          </p:cNvPr>
          <p:cNvCxnSpPr>
            <a:cxnSpLocks/>
          </p:cNvCxnSpPr>
          <p:nvPr/>
        </p:nvCxnSpPr>
        <p:spPr>
          <a:xfrm>
            <a:off x="4895557" y="1173097"/>
            <a:ext cx="0" cy="2642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DFEBAECE-1AA7-4E8B-81DC-836057D97456}"/>
              </a:ext>
            </a:extLst>
          </p:cNvPr>
          <p:cNvSpPr txBox="1"/>
          <p:nvPr/>
        </p:nvSpPr>
        <p:spPr>
          <a:xfrm>
            <a:off x="6125242" y="1114343"/>
            <a:ext cx="1786596" cy="369332"/>
          </a:xfrm>
          <a:prstGeom prst="rect">
            <a:avLst/>
          </a:prstGeom>
          <a:noFill/>
        </p:spPr>
        <p:txBody>
          <a:bodyPr wrap="square" rtlCol="0">
            <a:spAutoFit/>
          </a:bodyPr>
          <a:lstStyle/>
          <a:p>
            <a:r>
              <a:rPr lang="es-CO" dirty="0">
                <a:solidFill>
                  <a:schemeClr val="bg1"/>
                </a:solidFill>
              </a:rPr>
              <a:t>Década    </a:t>
            </a:r>
          </a:p>
        </p:txBody>
      </p:sp>
      <p:sp>
        <p:nvSpPr>
          <p:cNvPr id="51" name="CuadroTexto 50">
            <a:extLst>
              <a:ext uri="{FF2B5EF4-FFF2-40B4-BE49-F238E27FC236}">
                <a16:creationId xmlns:a16="http://schemas.microsoft.com/office/drawing/2014/main" id="{C01CBAF7-3EC1-499C-AEEC-BF48599B7660}"/>
              </a:ext>
            </a:extLst>
          </p:cNvPr>
          <p:cNvSpPr txBox="1"/>
          <p:nvPr/>
        </p:nvSpPr>
        <p:spPr>
          <a:xfrm rot="19493922">
            <a:off x="7487247" y="1437827"/>
            <a:ext cx="1786596" cy="369332"/>
          </a:xfrm>
          <a:prstGeom prst="rect">
            <a:avLst/>
          </a:prstGeom>
          <a:noFill/>
        </p:spPr>
        <p:txBody>
          <a:bodyPr wrap="square" rtlCol="0">
            <a:spAutoFit/>
          </a:bodyPr>
          <a:lstStyle/>
          <a:p>
            <a:r>
              <a:rPr lang="es-CO" dirty="0">
                <a:solidFill>
                  <a:schemeClr val="bg1"/>
                </a:solidFill>
              </a:rPr>
              <a:t>los </a:t>
            </a:r>
          </a:p>
        </p:txBody>
      </p:sp>
      <p:sp>
        <p:nvSpPr>
          <p:cNvPr id="54" name="CuadroTexto 53">
            <a:extLst>
              <a:ext uri="{FF2B5EF4-FFF2-40B4-BE49-F238E27FC236}">
                <a16:creationId xmlns:a16="http://schemas.microsoft.com/office/drawing/2014/main" id="{85B19A1C-BB80-40FB-94D5-899FE2DD5C36}"/>
              </a:ext>
            </a:extLst>
          </p:cNvPr>
          <p:cNvSpPr txBox="1"/>
          <p:nvPr/>
        </p:nvSpPr>
        <p:spPr>
          <a:xfrm>
            <a:off x="7881132" y="1466093"/>
            <a:ext cx="2796467" cy="1815882"/>
          </a:xfrm>
          <a:prstGeom prst="rect">
            <a:avLst/>
          </a:prstGeom>
          <a:noFill/>
          <a:ln>
            <a:solidFill>
              <a:srgbClr val="DD0578"/>
            </a:solidFill>
          </a:ln>
        </p:spPr>
        <p:txBody>
          <a:bodyPr wrap="square" rtlCol="0">
            <a:spAutoFit/>
          </a:bodyPr>
          <a:lstStyle/>
          <a:p>
            <a:pPr marL="285750" indent="-285750">
              <a:buFont typeface="Arial" panose="020B0604020202020204" pitchFamily="34" charset="0"/>
              <a:buChar char="•"/>
            </a:pPr>
            <a:r>
              <a:rPr lang="es-CO" sz="1600" dirty="0">
                <a:effectLst/>
                <a:ea typeface="Calibri" panose="020F0502020204030204" pitchFamily="34" charset="0"/>
                <a:cs typeface="Times New Roman" panose="02020603050405020304" pitchFamily="18" charset="0"/>
              </a:rPr>
              <a:t>Currículo por núcleos temáticos y problemáticos.</a:t>
            </a:r>
          </a:p>
          <a:p>
            <a:pPr marL="285750" indent="-285750">
              <a:buFont typeface="Arial" panose="020B0604020202020204" pitchFamily="34" charset="0"/>
              <a:buChar char="•"/>
            </a:pPr>
            <a:r>
              <a:rPr lang="es-CO" sz="1600" dirty="0">
                <a:ea typeface="Calibri" panose="020F0502020204030204" pitchFamily="34" charset="0"/>
                <a:cs typeface="Times New Roman" panose="02020603050405020304" pitchFamily="18" charset="0"/>
              </a:rPr>
              <a:t>Ley 115 de 1994</a:t>
            </a:r>
          </a:p>
          <a:p>
            <a:pPr marL="285750" indent="-285750">
              <a:buFont typeface="Arial" panose="020B0604020202020204" pitchFamily="34" charset="0"/>
              <a:buChar char="•"/>
            </a:pPr>
            <a:r>
              <a:rPr lang="es-ES" sz="1600" dirty="0">
                <a:effectLst/>
                <a:ea typeface="Calibri" panose="020F0502020204030204" pitchFamily="34" charset="0"/>
                <a:cs typeface="Times New Roman" panose="02020603050405020304" pitchFamily="18" charset="0"/>
              </a:rPr>
              <a:t>Tesis y trabajos de grado con pluralidad de enfoques, métodos e instrumento</a:t>
            </a:r>
            <a:endParaRPr lang="es-CO" sz="1600" dirty="0">
              <a:effectLst/>
              <a:ea typeface="Calibri" panose="020F0502020204030204" pitchFamily="34" charset="0"/>
              <a:cs typeface="Times New Roman" panose="02020603050405020304" pitchFamily="18" charset="0"/>
            </a:endParaRPr>
          </a:p>
          <a:p>
            <a:endParaRPr lang="es-CO" sz="1600" dirty="0"/>
          </a:p>
        </p:txBody>
      </p:sp>
      <p:sp>
        <p:nvSpPr>
          <p:cNvPr id="55" name="CuadroTexto 54">
            <a:extLst>
              <a:ext uri="{FF2B5EF4-FFF2-40B4-BE49-F238E27FC236}">
                <a16:creationId xmlns:a16="http://schemas.microsoft.com/office/drawing/2014/main" id="{4747D5ED-58BE-42A4-905E-6F8E1BE9AEEC}"/>
              </a:ext>
            </a:extLst>
          </p:cNvPr>
          <p:cNvSpPr txBox="1"/>
          <p:nvPr/>
        </p:nvSpPr>
        <p:spPr>
          <a:xfrm>
            <a:off x="192123" y="2669707"/>
            <a:ext cx="3526173" cy="2554545"/>
          </a:xfrm>
          <a:prstGeom prst="rect">
            <a:avLst/>
          </a:prstGeom>
          <a:noFill/>
          <a:ln>
            <a:solidFill>
              <a:srgbClr val="DD0578"/>
            </a:solidFill>
          </a:ln>
        </p:spPr>
        <p:txBody>
          <a:bodyPr wrap="square" rtlCol="0">
            <a:spAutoFit/>
          </a:bodyPr>
          <a:lstStyle/>
          <a:p>
            <a:pPr marL="285750" indent="-285750">
              <a:buFont typeface="Arial" panose="020B0604020202020204" pitchFamily="34" charset="0"/>
              <a:buChar char="•"/>
            </a:pPr>
            <a:r>
              <a:rPr lang="es-CO" sz="1600" dirty="0">
                <a:effectLst/>
                <a:ea typeface="Calibri" panose="020F0502020204030204" pitchFamily="34" charset="0"/>
                <a:cs typeface="Times New Roman" panose="02020603050405020304" pitchFamily="18" charset="0"/>
              </a:rPr>
              <a:t>Primeros semilleros de estudiantes</a:t>
            </a:r>
          </a:p>
          <a:p>
            <a:pPr marL="285750" indent="-285750">
              <a:buFont typeface="Arial" panose="020B0604020202020204" pitchFamily="34" charset="0"/>
              <a:buChar char="•"/>
            </a:pPr>
            <a:r>
              <a:rPr lang="es-ES" sz="1600" dirty="0">
                <a:effectLst/>
                <a:ea typeface="Calibri" panose="020F0502020204030204" pitchFamily="34" charset="0"/>
                <a:cs typeface="Times New Roman" panose="02020603050405020304" pitchFamily="18" charset="0"/>
              </a:rPr>
              <a:t>Investigación formativa como estrategia curricular</a:t>
            </a:r>
          </a:p>
          <a:p>
            <a:pPr marL="285750" indent="-285750">
              <a:buFont typeface="Arial" panose="020B0604020202020204" pitchFamily="34" charset="0"/>
              <a:buChar char="•"/>
            </a:pPr>
            <a:r>
              <a:rPr lang="es-CO" sz="1600" dirty="0">
                <a:effectLst/>
                <a:ea typeface="Calibri" panose="020F0502020204030204" pitchFamily="34" charset="0"/>
                <a:cs typeface="Times New Roman" panose="02020603050405020304" pitchFamily="18" charset="0"/>
              </a:rPr>
              <a:t>Programa de jóvenes investigadores e innovadores de Colciencias</a:t>
            </a:r>
          </a:p>
          <a:p>
            <a:pPr marL="285750" indent="-285750">
              <a:buFont typeface="Arial" panose="020B0604020202020204" pitchFamily="34" charset="0"/>
              <a:buChar char="•"/>
            </a:pPr>
            <a:r>
              <a:rPr lang="es-CO" sz="1600" dirty="0">
                <a:effectLst/>
                <a:ea typeface="Calibri" panose="020F0502020204030204" pitchFamily="34" charset="0"/>
                <a:cs typeface="Times New Roman" panose="02020603050405020304" pitchFamily="18" charset="0"/>
              </a:rPr>
              <a:t>Reformas curriculares con enfoque investigativo</a:t>
            </a:r>
          </a:p>
          <a:p>
            <a:pPr marL="285750" indent="-285750">
              <a:buFont typeface="Arial" panose="020B0604020202020204" pitchFamily="34" charset="0"/>
              <a:buChar char="•"/>
            </a:pPr>
            <a:r>
              <a:rPr lang="es-ES" sz="1600" dirty="0">
                <a:effectLst/>
                <a:ea typeface="Calibri" panose="020F0502020204030204" pitchFamily="34" charset="0"/>
                <a:cs typeface="Times New Roman" panose="02020603050405020304" pitchFamily="18" charset="0"/>
              </a:rPr>
              <a:t>Mayor difusión de la política de ciencia y tecnología </a:t>
            </a:r>
            <a:endParaRPr lang="es-CO" sz="1600" dirty="0">
              <a:effectLst/>
              <a:ea typeface="Calibri" panose="020F0502020204030204" pitchFamily="34" charset="0"/>
              <a:cs typeface="Times New Roman" panose="02020603050405020304" pitchFamily="18" charset="0"/>
            </a:endParaRPr>
          </a:p>
          <a:p>
            <a:endParaRPr lang="es-CO" sz="1600" dirty="0"/>
          </a:p>
        </p:txBody>
      </p:sp>
      <p:cxnSp>
        <p:nvCxnSpPr>
          <p:cNvPr id="73" name="Conector recto 72">
            <a:extLst>
              <a:ext uri="{FF2B5EF4-FFF2-40B4-BE49-F238E27FC236}">
                <a16:creationId xmlns:a16="http://schemas.microsoft.com/office/drawing/2014/main" id="{C40404B4-8F0D-40E2-B139-8A95B4C5AF60}"/>
              </a:ext>
            </a:extLst>
          </p:cNvPr>
          <p:cNvCxnSpPr>
            <a:cxnSpLocks/>
          </p:cNvCxnSpPr>
          <p:nvPr/>
        </p:nvCxnSpPr>
        <p:spPr>
          <a:xfrm>
            <a:off x="5863883" y="2555554"/>
            <a:ext cx="0" cy="2642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178" name="CuadroTexto 7177">
            <a:extLst>
              <a:ext uri="{FF2B5EF4-FFF2-40B4-BE49-F238E27FC236}">
                <a16:creationId xmlns:a16="http://schemas.microsoft.com/office/drawing/2014/main" id="{5E88810A-D3D8-472B-A678-5EDA55A5FC52}"/>
              </a:ext>
            </a:extLst>
          </p:cNvPr>
          <p:cNvSpPr txBox="1"/>
          <p:nvPr/>
        </p:nvSpPr>
        <p:spPr>
          <a:xfrm>
            <a:off x="5993907" y="2695019"/>
            <a:ext cx="3179298" cy="369332"/>
          </a:xfrm>
          <a:prstGeom prst="rect">
            <a:avLst/>
          </a:prstGeom>
          <a:noFill/>
        </p:spPr>
        <p:txBody>
          <a:bodyPr wrap="square" rtlCol="0">
            <a:spAutoFit/>
          </a:bodyPr>
          <a:lstStyle/>
          <a:p>
            <a:r>
              <a:rPr lang="es-CO" dirty="0">
                <a:solidFill>
                  <a:schemeClr val="accent1">
                    <a:lumMod val="50000"/>
                  </a:schemeClr>
                </a:solidFill>
              </a:rPr>
              <a:t>Primera parte</a:t>
            </a:r>
          </a:p>
        </p:txBody>
      </p:sp>
      <p:sp>
        <p:nvSpPr>
          <p:cNvPr id="77" name="CuadroTexto 76">
            <a:extLst>
              <a:ext uri="{FF2B5EF4-FFF2-40B4-BE49-F238E27FC236}">
                <a16:creationId xmlns:a16="http://schemas.microsoft.com/office/drawing/2014/main" id="{7C56255B-C05F-4A6A-8F82-8DED2E4FECB8}"/>
              </a:ext>
            </a:extLst>
          </p:cNvPr>
          <p:cNvSpPr txBox="1"/>
          <p:nvPr/>
        </p:nvSpPr>
        <p:spPr>
          <a:xfrm>
            <a:off x="3839242" y="3502316"/>
            <a:ext cx="3179298" cy="369332"/>
          </a:xfrm>
          <a:prstGeom prst="rect">
            <a:avLst/>
          </a:prstGeom>
          <a:noFill/>
        </p:spPr>
        <p:txBody>
          <a:bodyPr wrap="square" rtlCol="0">
            <a:spAutoFit/>
          </a:bodyPr>
          <a:lstStyle/>
          <a:p>
            <a:r>
              <a:rPr lang="es-CO" dirty="0">
                <a:solidFill>
                  <a:schemeClr val="accent1">
                    <a:lumMod val="50000"/>
                  </a:schemeClr>
                </a:solidFill>
              </a:rPr>
              <a:t>Segunda parte</a:t>
            </a:r>
          </a:p>
        </p:txBody>
      </p:sp>
      <p:sp>
        <p:nvSpPr>
          <p:cNvPr id="78" name="CuadroTexto 77">
            <a:extLst>
              <a:ext uri="{FF2B5EF4-FFF2-40B4-BE49-F238E27FC236}">
                <a16:creationId xmlns:a16="http://schemas.microsoft.com/office/drawing/2014/main" id="{F09811E7-451C-4C92-8DDB-CFA7390A779A}"/>
              </a:ext>
            </a:extLst>
          </p:cNvPr>
          <p:cNvSpPr txBox="1"/>
          <p:nvPr/>
        </p:nvSpPr>
        <p:spPr>
          <a:xfrm>
            <a:off x="6379630" y="3357956"/>
            <a:ext cx="5584035" cy="2523768"/>
          </a:xfrm>
          <a:prstGeom prst="rect">
            <a:avLst/>
          </a:prstGeom>
          <a:noFill/>
          <a:ln>
            <a:solidFill>
              <a:srgbClr val="DD0578"/>
            </a:solidFill>
          </a:ln>
        </p:spPr>
        <p:txBody>
          <a:bodyPr wrap="square" rtlCol="0">
            <a:spAutoFit/>
          </a:bodyPr>
          <a:lstStyle/>
          <a:p>
            <a:pPr marL="285750" indent="-285750">
              <a:buFont typeface="Arial" panose="020B0604020202020204" pitchFamily="34" charset="0"/>
              <a:buChar char="•"/>
            </a:pPr>
            <a:r>
              <a:rPr lang="es-CO" sz="1600" dirty="0">
                <a:effectLst/>
                <a:ea typeface="Calibri" panose="020F0502020204030204" pitchFamily="34" charset="0"/>
                <a:cs typeface="Times New Roman" panose="02020603050405020304" pitchFamily="18" charset="0"/>
              </a:rPr>
              <a:t>Redes de semilleros</a:t>
            </a:r>
          </a:p>
          <a:p>
            <a:pPr marL="285750" indent="-285750">
              <a:buFont typeface="Arial" panose="020B0604020202020204" pitchFamily="34" charset="0"/>
              <a:buChar char="•"/>
            </a:pPr>
            <a:r>
              <a:rPr lang="es-CO" sz="1600" dirty="0">
                <a:effectLst/>
                <a:ea typeface="Calibri" panose="020F0502020204030204" pitchFamily="34" charset="0"/>
                <a:cs typeface="Times New Roman" panose="02020603050405020304" pitchFamily="18" charset="0"/>
              </a:rPr>
              <a:t>Grupos de investigación Colciencias mediados con estándares internacionales</a:t>
            </a:r>
          </a:p>
          <a:p>
            <a:pPr marL="285750" indent="-285750">
              <a:buFont typeface="Arial" panose="020B0604020202020204" pitchFamily="34" charset="0"/>
              <a:buChar char="•"/>
            </a:pPr>
            <a:r>
              <a:rPr lang="es-ES" sz="1600" dirty="0">
                <a:effectLst/>
                <a:ea typeface="Calibri" panose="020F0502020204030204" pitchFamily="34" charset="0"/>
                <a:cs typeface="Times New Roman" panose="02020603050405020304" pitchFamily="18" charset="0"/>
              </a:rPr>
              <a:t>La investigación se liga a la sociedad del conocimiento marcada por las tecnologías de la información y la comunicación</a:t>
            </a:r>
          </a:p>
          <a:p>
            <a:pPr marL="285750" indent="-285750">
              <a:buFont typeface="Arial" panose="020B0604020202020204" pitchFamily="34" charset="0"/>
              <a:buChar char="•"/>
            </a:pPr>
            <a:r>
              <a:rPr lang="es-ES" sz="1600" dirty="0">
                <a:effectLst/>
                <a:ea typeface="Calibri" panose="020F0502020204030204" pitchFamily="34" charset="0"/>
                <a:cs typeface="Times New Roman" panose="02020603050405020304" pitchFamily="18" charset="0"/>
              </a:rPr>
              <a:t>Eventos y publicaciones </a:t>
            </a:r>
            <a:r>
              <a:rPr lang="es-ES" sz="1600" dirty="0">
                <a:ea typeface="Calibri" panose="020F0502020204030204" pitchFamily="34" charset="0"/>
                <a:cs typeface="Times New Roman" panose="02020603050405020304" pitchFamily="18" charset="0"/>
              </a:rPr>
              <a:t>de los</a:t>
            </a:r>
            <a:r>
              <a:rPr lang="es-ES" sz="1600" dirty="0">
                <a:effectLst/>
                <a:ea typeface="Calibri" panose="020F0502020204030204" pitchFamily="34" charset="0"/>
                <a:cs typeface="Times New Roman" panose="02020603050405020304" pitchFamily="18" charset="0"/>
              </a:rPr>
              <a:t> semilleros</a:t>
            </a:r>
          </a:p>
          <a:p>
            <a:pPr marL="285750" indent="-285750">
              <a:buFont typeface="Arial" panose="020B0604020202020204" pitchFamily="34" charset="0"/>
              <a:buChar char="•"/>
            </a:pPr>
            <a:r>
              <a:rPr lang="es-CO" sz="1600" dirty="0">
                <a:effectLst/>
                <a:ea typeface="Calibri" panose="020F0502020204030204" pitchFamily="34" charset="0"/>
                <a:cs typeface="Times New Roman" panose="02020603050405020304" pitchFamily="18" charset="0"/>
              </a:rPr>
              <a:t>Alianzas entre semilleros</a:t>
            </a:r>
          </a:p>
          <a:p>
            <a:pPr marL="285750" indent="-285750">
              <a:buFont typeface="Arial" panose="020B0604020202020204" pitchFamily="34" charset="0"/>
              <a:buChar char="•"/>
            </a:pPr>
            <a:r>
              <a:rPr lang="es-CO" sz="1600" dirty="0">
                <a:ea typeface="Calibri" panose="020F0502020204030204" pitchFamily="34" charset="0"/>
                <a:cs typeface="Times New Roman" panose="02020603050405020304" pitchFamily="18" charset="0"/>
              </a:rPr>
              <a:t>Surgen las c</a:t>
            </a:r>
            <a:r>
              <a:rPr lang="es-CO" sz="1600" dirty="0">
                <a:effectLst/>
                <a:ea typeface="Calibri" panose="020F0502020204030204" pitchFamily="34" charset="0"/>
                <a:cs typeface="Times New Roman" panose="02020603050405020304" pitchFamily="18" charset="0"/>
              </a:rPr>
              <a:t>omunidades virtuales de aprendizaje</a:t>
            </a:r>
          </a:p>
          <a:p>
            <a:pPr marL="285750" indent="-285750">
              <a:buFont typeface="Arial" panose="020B0604020202020204" pitchFamily="34" charset="0"/>
              <a:buChar char="•"/>
            </a:pPr>
            <a:endParaRPr lang="es-CO" sz="1400" dirty="0"/>
          </a:p>
        </p:txBody>
      </p:sp>
      <p:sp>
        <p:nvSpPr>
          <p:cNvPr id="96" name="CuadroTexto 95">
            <a:extLst>
              <a:ext uri="{FF2B5EF4-FFF2-40B4-BE49-F238E27FC236}">
                <a16:creationId xmlns:a16="http://schemas.microsoft.com/office/drawing/2014/main" id="{8677CE88-DFF5-4E17-9F32-A90A00136755}"/>
              </a:ext>
            </a:extLst>
          </p:cNvPr>
          <p:cNvSpPr txBox="1"/>
          <p:nvPr/>
        </p:nvSpPr>
        <p:spPr>
          <a:xfrm>
            <a:off x="8632245" y="988431"/>
            <a:ext cx="3716213" cy="369332"/>
          </a:xfrm>
          <a:prstGeom prst="rect">
            <a:avLst/>
          </a:prstGeom>
          <a:noFill/>
        </p:spPr>
        <p:txBody>
          <a:bodyPr wrap="square">
            <a:spAutoFit/>
          </a:bodyPr>
          <a:lstStyle/>
          <a:p>
            <a:r>
              <a:rPr lang="es-CO" sz="1800" dirty="0">
                <a:solidFill>
                  <a:srgbClr val="333333"/>
                </a:solidFill>
                <a:effectLst/>
                <a:latin typeface="+mj-lt"/>
                <a:ea typeface="Calibri" panose="020F0502020204030204" pitchFamily="34" charset="0"/>
                <a:cs typeface="Arial" panose="020B0604020202020204" pitchFamily="34" charset="0"/>
              </a:rPr>
              <a:t>Según informa Quintero, et ál. (2008).</a:t>
            </a:r>
            <a:endParaRPr lang="es-CO" sz="1800" dirty="0">
              <a:latin typeface="+mj-lt"/>
            </a:endParaRPr>
          </a:p>
        </p:txBody>
      </p:sp>
      <p:cxnSp>
        <p:nvCxnSpPr>
          <p:cNvPr id="7198" name="Conector recto de flecha 7197">
            <a:extLst>
              <a:ext uri="{FF2B5EF4-FFF2-40B4-BE49-F238E27FC236}">
                <a16:creationId xmlns:a16="http://schemas.microsoft.com/office/drawing/2014/main" id="{56DBB678-E43F-4FE1-9B09-0510D48FEC64}"/>
              </a:ext>
            </a:extLst>
          </p:cNvPr>
          <p:cNvCxnSpPr>
            <a:cxnSpLocks/>
          </p:cNvCxnSpPr>
          <p:nvPr/>
        </p:nvCxnSpPr>
        <p:spPr>
          <a:xfrm>
            <a:off x="5863883" y="1109936"/>
            <a:ext cx="0" cy="4981375"/>
          </a:xfrm>
          <a:prstGeom prst="straightConnector1">
            <a:avLst/>
          </a:prstGeom>
          <a:ln w="171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7201" name="CuadroTexto 7200">
            <a:extLst>
              <a:ext uri="{FF2B5EF4-FFF2-40B4-BE49-F238E27FC236}">
                <a16:creationId xmlns:a16="http://schemas.microsoft.com/office/drawing/2014/main" id="{E66F25EB-BD3E-42B3-A53F-71B2D1EC90A5}"/>
              </a:ext>
            </a:extLst>
          </p:cNvPr>
          <p:cNvSpPr txBox="1"/>
          <p:nvPr/>
        </p:nvSpPr>
        <p:spPr>
          <a:xfrm rot="16200000">
            <a:off x="4952661" y="1532985"/>
            <a:ext cx="1840369" cy="307777"/>
          </a:xfrm>
          <a:prstGeom prst="rect">
            <a:avLst/>
          </a:prstGeom>
          <a:noFill/>
        </p:spPr>
        <p:txBody>
          <a:bodyPr wrap="square" rtlCol="0">
            <a:spAutoFit/>
          </a:bodyPr>
          <a:lstStyle/>
          <a:p>
            <a:r>
              <a:rPr lang="es-CO" sz="1400" dirty="0">
                <a:solidFill>
                  <a:schemeClr val="bg1"/>
                </a:solidFill>
              </a:rPr>
              <a:t>Década de los 80</a:t>
            </a:r>
          </a:p>
        </p:txBody>
      </p:sp>
      <p:cxnSp>
        <p:nvCxnSpPr>
          <p:cNvPr id="7203" name="Conector recto 7202">
            <a:extLst>
              <a:ext uri="{FF2B5EF4-FFF2-40B4-BE49-F238E27FC236}">
                <a16:creationId xmlns:a16="http://schemas.microsoft.com/office/drawing/2014/main" id="{A0110094-6085-4EA7-9247-55D1CA51F85E}"/>
              </a:ext>
            </a:extLst>
          </p:cNvPr>
          <p:cNvCxnSpPr>
            <a:stCxn id="35" idx="3"/>
            <a:endCxn id="7201" idx="0"/>
          </p:cNvCxnSpPr>
          <p:nvPr/>
        </p:nvCxnSpPr>
        <p:spPr>
          <a:xfrm>
            <a:off x="3970064" y="1655100"/>
            <a:ext cx="1748893" cy="31773"/>
          </a:xfrm>
          <a:prstGeom prst="line">
            <a:avLst/>
          </a:prstGeom>
        </p:spPr>
        <p:style>
          <a:lnRef idx="1">
            <a:schemeClr val="accent1"/>
          </a:lnRef>
          <a:fillRef idx="0">
            <a:schemeClr val="accent1"/>
          </a:fillRef>
          <a:effectRef idx="0">
            <a:schemeClr val="accent1"/>
          </a:effectRef>
          <a:fontRef idx="minor">
            <a:schemeClr val="tx1"/>
          </a:fontRef>
        </p:style>
      </p:cxnSp>
      <p:sp>
        <p:nvSpPr>
          <p:cNvPr id="7205" name="Rectángulo 7204">
            <a:extLst>
              <a:ext uri="{FF2B5EF4-FFF2-40B4-BE49-F238E27FC236}">
                <a16:creationId xmlns:a16="http://schemas.microsoft.com/office/drawing/2014/main" id="{23DEA050-81A0-4B1E-8732-66592B64D4D2}"/>
              </a:ext>
            </a:extLst>
          </p:cNvPr>
          <p:cNvSpPr/>
          <p:nvPr/>
        </p:nvSpPr>
        <p:spPr>
          <a:xfrm>
            <a:off x="5777352" y="2667371"/>
            <a:ext cx="144926" cy="135386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CO"/>
          </a:p>
        </p:txBody>
      </p:sp>
      <p:sp>
        <p:nvSpPr>
          <p:cNvPr id="108" name="CuadroTexto 107">
            <a:extLst>
              <a:ext uri="{FF2B5EF4-FFF2-40B4-BE49-F238E27FC236}">
                <a16:creationId xmlns:a16="http://schemas.microsoft.com/office/drawing/2014/main" id="{A3E55AEF-DDCF-4BA9-8E32-02EE8B0E6506}"/>
              </a:ext>
            </a:extLst>
          </p:cNvPr>
          <p:cNvSpPr txBox="1"/>
          <p:nvPr/>
        </p:nvSpPr>
        <p:spPr>
          <a:xfrm rot="16200000">
            <a:off x="4929630" y="2935285"/>
            <a:ext cx="1840369" cy="307777"/>
          </a:xfrm>
          <a:prstGeom prst="rect">
            <a:avLst/>
          </a:prstGeom>
          <a:noFill/>
        </p:spPr>
        <p:txBody>
          <a:bodyPr wrap="square" rtlCol="0">
            <a:spAutoFit/>
          </a:bodyPr>
          <a:lstStyle/>
          <a:p>
            <a:r>
              <a:rPr lang="es-CO" sz="1400" b="1" dirty="0"/>
              <a:t>Década de los 90</a:t>
            </a:r>
          </a:p>
        </p:txBody>
      </p:sp>
      <p:cxnSp>
        <p:nvCxnSpPr>
          <p:cNvPr id="7207" name="Conector: angular 7206">
            <a:extLst>
              <a:ext uri="{FF2B5EF4-FFF2-40B4-BE49-F238E27FC236}">
                <a16:creationId xmlns:a16="http://schemas.microsoft.com/office/drawing/2014/main" id="{ED9988C0-3907-498B-B168-70307E0A0DB1}"/>
              </a:ext>
            </a:extLst>
          </p:cNvPr>
          <p:cNvCxnSpPr>
            <a:stCxn id="108" idx="2"/>
          </p:cNvCxnSpPr>
          <p:nvPr/>
        </p:nvCxnSpPr>
        <p:spPr>
          <a:xfrm flipV="1">
            <a:off x="6003703" y="2375204"/>
            <a:ext cx="1838236" cy="713969"/>
          </a:xfrm>
          <a:prstGeom prst="bentConnector3">
            <a:avLst>
              <a:gd name="adj1" fmla="val 82142"/>
            </a:avLst>
          </a:prstGeom>
        </p:spPr>
        <p:style>
          <a:lnRef idx="1">
            <a:schemeClr val="accent1"/>
          </a:lnRef>
          <a:fillRef idx="0">
            <a:schemeClr val="accent1"/>
          </a:fillRef>
          <a:effectRef idx="0">
            <a:schemeClr val="accent1"/>
          </a:effectRef>
          <a:fontRef idx="minor">
            <a:schemeClr val="tx1"/>
          </a:fontRef>
        </p:style>
      </p:cxnSp>
      <p:cxnSp>
        <p:nvCxnSpPr>
          <p:cNvPr id="7210" name="Conector: angular 7209">
            <a:extLst>
              <a:ext uri="{FF2B5EF4-FFF2-40B4-BE49-F238E27FC236}">
                <a16:creationId xmlns:a16="http://schemas.microsoft.com/office/drawing/2014/main" id="{F4538C5D-B47F-4A51-A9D4-7F9B3FC93216}"/>
              </a:ext>
            </a:extLst>
          </p:cNvPr>
          <p:cNvCxnSpPr>
            <a:stCxn id="55" idx="3"/>
            <a:endCxn id="108" idx="0"/>
          </p:cNvCxnSpPr>
          <p:nvPr/>
        </p:nvCxnSpPr>
        <p:spPr>
          <a:xfrm flipV="1">
            <a:off x="3718296" y="3089173"/>
            <a:ext cx="1977630" cy="857807"/>
          </a:xfrm>
          <a:prstGeom prst="bentConnector3">
            <a:avLst>
              <a:gd name="adj1" fmla="val 94103"/>
            </a:avLst>
          </a:prstGeom>
        </p:spPr>
        <p:style>
          <a:lnRef idx="1">
            <a:schemeClr val="accent1"/>
          </a:lnRef>
          <a:fillRef idx="0">
            <a:schemeClr val="accent1"/>
          </a:fillRef>
          <a:effectRef idx="0">
            <a:schemeClr val="accent1"/>
          </a:effectRef>
          <a:fontRef idx="minor">
            <a:schemeClr val="tx1"/>
          </a:fontRef>
        </p:style>
      </p:cxnSp>
      <p:sp>
        <p:nvSpPr>
          <p:cNvPr id="115" name="CuadroTexto 114">
            <a:extLst>
              <a:ext uri="{FF2B5EF4-FFF2-40B4-BE49-F238E27FC236}">
                <a16:creationId xmlns:a16="http://schemas.microsoft.com/office/drawing/2014/main" id="{71A1E9EB-072C-430A-BB73-E9B68F0E32F3}"/>
              </a:ext>
            </a:extLst>
          </p:cNvPr>
          <p:cNvSpPr txBox="1"/>
          <p:nvPr/>
        </p:nvSpPr>
        <p:spPr>
          <a:xfrm rot="16200000">
            <a:off x="4931975" y="4453278"/>
            <a:ext cx="1840369" cy="307777"/>
          </a:xfrm>
          <a:prstGeom prst="rect">
            <a:avLst/>
          </a:prstGeom>
          <a:noFill/>
        </p:spPr>
        <p:txBody>
          <a:bodyPr wrap="square" rtlCol="0">
            <a:spAutoFit/>
          </a:bodyPr>
          <a:lstStyle/>
          <a:p>
            <a:r>
              <a:rPr lang="es-CO" sz="1400" b="1" dirty="0">
                <a:solidFill>
                  <a:schemeClr val="bg1"/>
                </a:solidFill>
              </a:rPr>
              <a:t>Tercer Milenio</a:t>
            </a:r>
          </a:p>
        </p:txBody>
      </p:sp>
      <p:pic>
        <p:nvPicPr>
          <p:cNvPr id="26" name="Picture 4">
            <a:extLst>
              <a:ext uri="{FF2B5EF4-FFF2-40B4-BE49-F238E27FC236}">
                <a16:creationId xmlns:a16="http://schemas.microsoft.com/office/drawing/2014/main" id="{21D34E9F-BBA0-4691-83B5-2C40FCBCD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6512"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ector recto 13">
            <a:extLst>
              <a:ext uri="{FF2B5EF4-FFF2-40B4-BE49-F238E27FC236}">
                <a16:creationId xmlns:a16="http://schemas.microsoft.com/office/drawing/2014/main" id="{61AC74E1-F27C-4570-B4EE-00146EDBE418}"/>
              </a:ext>
            </a:extLst>
          </p:cNvPr>
          <p:cNvCxnSpPr>
            <a:stCxn id="78" idx="1"/>
            <a:endCxn id="115" idx="2"/>
          </p:cNvCxnSpPr>
          <p:nvPr/>
        </p:nvCxnSpPr>
        <p:spPr>
          <a:xfrm flipH="1" flipV="1">
            <a:off x="6006048" y="4607166"/>
            <a:ext cx="373582" cy="12674"/>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Imagen 35">
            <a:extLst>
              <a:ext uri="{FF2B5EF4-FFF2-40B4-BE49-F238E27FC236}">
                <a16:creationId xmlns:a16="http://schemas.microsoft.com/office/drawing/2014/main" id="{A3E50F98-9DCD-4075-9AC8-0F87468DDB34}"/>
              </a:ext>
            </a:extLst>
          </p:cNvPr>
          <p:cNvPicPr>
            <a:picLocks noChangeAspect="1"/>
          </p:cNvPicPr>
          <p:nvPr/>
        </p:nvPicPr>
        <p:blipFill>
          <a:blip r:embed="rId3"/>
          <a:stretch>
            <a:fillRect/>
          </a:stretch>
        </p:blipFill>
        <p:spPr>
          <a:xfrm>
            <a:off x="0" y="5585044"/>
            <a:ext cx="1806146" cy="1272956"/>
          </a:xfrm>
          <a:prstGeom prst="rect">
            <a:avLst/>
          </a:prstGeom>
        </p:spPr>
      </p:pic>
    </p:spTree>
    <p:extLst>
      <p:ext uri="{BB962C8B-B14F-4D97-AF65-F5344CB8AC3E}">
        <p14:creationId xmlns:p14="http://schemas.microsoft.com/office/powerpoint/2010/main" val="49222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36A9E78-A9B0-426C-A8BC-0E18AAEB9386}"/>
              </a:ext>
            </a:extLst>
          </p:cNvPr>
          <p:cNvSpPr>
            <a:spLocks noGrp="1"/>
          </p:cNvSpPr>
          <p:nvPr>
            <p:ph type="title"/>
          </p:nvPr>
        </p:nvSpPr>
        <p:spPr>
          <a:xfrm>
            <a:off x="549024" y="554958"/>
            <a:ext cx="6858491" cy="692343"/>
          </a:xfrm>
        </p:spPr>
        <p:txBody>
          <a:bodyPr/>
          <a:lstStyle/>
          <a:p>
            <a:r>
              <a:rPr lang="es-CO" dirty="0"/>
              <a:t>SIEdEst</a:t>
            </a:r>
          </a:p>
        </p:txBody>
      </p:sp>
      <p:pic>
        <p:nvPicPr>
          <p:cNvPr id="7" name="Imagen 6">
            <a:extLst>
              <a:ext uri="{FF2B5EF4-FFF2-40B4-BE49-F238E27FC236}">
                <a16:creationId xmlns:a16="http://schemas.microsoft.com/office/drawing/2014/main" id="{4F7B8BA5-AB5C-4DB5-9561-C139031FB768}"/>
              </a:ext>
            </a:extLst>
          </p:cNvPr>
          <p:cNvPicPr>
            <a:picLocks noChangeAspect="1"/>
          </p:cNvPicPr>
          <p:nvPr/>
        </p:nvPicPr>
        <p:blipFill>
          <a:blip r:embed="rId2"/>
          <a:stretch>
            <a:fillRect/>
          </a:stretch>
        </p:blipFill>
        <p:spPr>
          <a:xfrm>
            <a:off x="2251339" y="908608"/>
            <a:ext cx="7222445" cy="5090317"/>
          </a:xfrm>
          <a:prstGeom prst="rect">
            <a:avLst/>
          </a:prstGeom>
        </p:spPr>
      </p:pic>
      <p:pic>
        <p:nvPicPr>
          <p:cNvPr id="8" name="Picture 4">
            <a:extLst>
              <a:ext uri="{FF2B5EF4-FFF2-40B4-BE49-F238E27FC236}">
                <a16:creationId xmlns:a16="http://schemas.microsoft.com/office/drawing/2014/main" id="{1DC42E85-AC9F-4C19-9C51-8A6E353B0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A32A5BBC-7F4D-4BEC-88D5-A2E804EF5B16}"/>
              </a:ext>
            </a:extLst>
          </p:cNvPr>
          <p:cNvPicPr>
            <a:picLocks noChangeAspect="1"/>
          </p:cNvPicPr>
          <p:nvPr/>
        </p:nvPicPr>
        <p:blipFill>
          <a:blip r:embed="rId2"/>
          <a:stretch>
            <a:fillRect/>
          </a:stretch>
        </p:blipFill>
        <p:spPr>
          <a:xfrm>
            <a:off x="0" y="5585044"/>
            <a:ext cx="1806146" cy="1272956"/>
          </a:xfrm>
          <a:prstGeom prst="rect">
            <a:avLst/>
          </a:prstGeom>
        </p:spPr>
      </p:pic>
      <p:pic>
        <p:nvPicPr>
          <p:cNvPr id="1028" name="Picture 4" descr="Empresario, Idea, Competencia, Visión, Destino">
            <a:extLst>
              <a:ext uri="{FF2B5EF4-FFF2-40B4-BE49-F238E27FC236}">
                <a16:creationId xmlns:a16="http://schemas.microsoft.com/office/drawing/2014/main" id="{451F277A-E3AE-4091-8037-5D95E1944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68" y="1288589"/>
            <a:ext cx="2646956" cy="18694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Jaque Mate, Ajedrez, Bordo, Tablero De Ajedrez">
            <a:extLst>
              <a:ext uri="{FF2B5EF4-FFF2-40B4-BE49-F238E27FC236}">
                <a16:creationId xmlns:a16="http://schemas.microsoft.com/office/drawing/2014/main" id="{024CD348-EE47-4A9D-A930-D046F6ACF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576" y="462795"/>
            <a:ext cx="3475845" cy="23172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Máscara Veneciana, Carnaval, Plumas, Máscara, Oro">
            <a:extLst>
              <a:ext uri="{FF2B5EF4-FFF2-40B4-BE49-F238E27FC236}">
                <a16:creationId xmlns:a16="http://schemas.microsoft.com/office/drawing/2014/main" id="{9C8D276E-7F56-40E5-B684-A82A7B97A3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819" y="3411017"/>
            <a:ext cx="2885256" cy="19295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llo, Aprobar, Goma, Pasar, Rechazan, Cuadro">
            <a:extLst>
              <a:ext uri="{FF2B5EF4-FFF2-40B4-BE49-F238E27FC236}">
                <a16:creationId xmlns:a16="http://schemas.microsoft.com/office/drawing/2014/main" id="{F9792D32-4DAA-4801-B942-0F919B9A2B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34206">
            <a:off x="653777" y="3753854"/>
            <a:ext cx="3294640" cy="2359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014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D15B868-AC10-4568-8E66-A3DA9577F688}"/>
              </a:ext>
            </a:extLst>
          </p:cNvPr>
          <p:cNvSpPr>
            <a:spLocks noGrp="1"/>
          </p:cNvSpPr>
          <p:nvPr>
            <p:ph type="title"/>
          </p:nvPr>
        </p:nvSpPr>
        <p:spPr>
          <a:xfrm>
            <a:off x="761561" y="70471"/>
            <a:ext cx="6858491" cy="692343"/>
          </a:xfrm>
        </p:spPr>
        <p:txBody>
          <a:bodyPr/>
          <a:lstStyle/>
          <a:p>
            <a:r>
              <a:rPr lang="es-CO" dirty="0"/>
              <a:t>SIEdEst</a:t>
            </a:r>
          </a:p>
        </p:txBody>
      </p:sp>
      <p:graphicFrame>
        <p:nvGraphicFramePr>
          <p:cNvPr id="4" name="Tabla 4">
            <a:extLst>
              <a:ext uri="{FF2B5EF4-FFF2-40B4-BE49-F238E27FC236}">
                <a16:creationId xmlns:a16="http://schemas.microsoft.com/office/drawing/2014/main" id="{39646EF2-C1FD-4937-9B33-20A287F82981}"/>
              </a:ext>
            </a:extLst>
          </p:cNvPr>
          <p:cNvGraphicFramePr>
            <a:graphicFrameLocks noGrp="1"/>
          </p:cNvGraphicFramePr>
          <p:nvPr>
            <p:extLst>
              <p:ext uri="{D42A27DB-BD31-4B8C-83A1-F6EECF244321}">
                <p14:modId xmlns:p14="http://schemas.microsoft.com/office/powerpoint/2010/main" val="3750923562"/>
              </p:ext>
            </p:extLst>
          </p:nvPr>
        </p:nvGraphicFramePr>
        <p:xfrm>
          <a:off x="1814731" y="762814"/>
          <a:ext cx="6049109" cy="5228529"/>
        </p:xfrm>
        <a:graphic>
          <a:graphicData uri="http://schemas.openxmlformats.org/drawingml/2006/table">
            <a:tbl>
              <a:tblPr firstRow="1" bandRow="1">
                <a:tableStyleId>{5C22544A-7EE6-4342-B048-85BDC9FD1C3A}</a:tableStyleId>
              </a:tblPr>
              <a:tblGrid>
                <a:gridCol w="2074413">
                  <a:extLst>
                    <a:ext uri="{9D8B030D-6E8A-4147-A177-3AD203B41FA5}">
                      <a16:colId xmlns:a16="http://schemas.microsoft.com/office/drawing/2014/main" val="2081814222"/>
                    </a:ext>
                  </a:extLst>
                </a:gridCol>
                <a:gridCol w="3974696">
                  <a:extLst>
                    <a:ext uri="{9D8B030D-6E8A-4147-A177-3AD203B41FA5}">
                      <a16:colId xmlns:a16="http://schemas.microsoft.com/office/drawing/2014/main" val="661425149"/>
                    </a:ext>
                  </a:extLst>
                </a:gridCol>
              </a:tblGrid>
              <a:tr h="473649">
                <a:tc>
                  <a:txBody>
                    <a:bodyPr/>
                    <a:lstStyle/>
                    <a:p>
                      <a:pPr algn="ctr"/>
                      <a:r>
                        <a:rPr lang="es-CO" dirty="0"/>
                        <a:t>Tipo de Producción</a:t>
                      </a:r>
                    </a:p>
                  </a:txBody>
                  <a:tcPr/>
                </a:tc>
                <a:tc>
                  <a:txBody>
                    <a:bodyPr/>
                    <a:lstStyle/>
                    <a:p>
                      <a:pPr algn="ctr"/>
                      <a:r>
                        <a:rPr lang="es-CO" dirty="0"/>
                        <a:t>Evento</a:t>
                      </a:r>
                    </a:p>
                  </a:txBody>
                  <a:tcPr/>
                </a:tc>
                <a:extLst>
                  <a:ext uri="{0D108BD9-81ED-4DB2-BD59-A6C34878D82A}">
                    <a16:rowId xmlns:a16="http://schemas.microsoft.com/office/drawing/2014/main" val="1443281504"/>
                  </a:ext>
                </a:extLst>
              </a:tr>
              <a:tr h="473649">
                <a:tc>
                  <a:txBody>
                    <a:bodyPr/>
                    <a:lstStyle/>
                    <a:p>
                      <a:pPr algn="ctr"/>
                      <a:r>
                        <a:rPr lang="es-CO" dirty="0"/>
                        <a:t>Anteproyecto de trabajos grados</a:t>
                      </a:r>
                    </a:p>
                  </a:txBody>
                  <a:tcPr anchor="ctr"/>
                </a:tc>
                <a:tc>
                  <a:txBody>
                    <a:bodyPr/>
                    <a:lstStyle/>
                    <a:p>
                      <a:pPr algn="l"/>
                      <a:r>
                        <a:rPr lang="es-CO" dirty="0"/>
                        <a:t>UPN</a:t>
                      </a:r>
                    </a:p>
                  </a:txBody>
                  <a:tcPr/>
                </a:tc>
                <a:extLst>
                  <a:ext uri="{0D108BD9-81ED-4DB2-BD59-A6C34878D82A}">
                    <a16:rowId xmlns:a16="http://schemas.microsoft.com/office/drawing/2014/main" val="3096441863"/>
                  </a:ext>
                </a:extLst>
              </a:tr>
              <a:tr h="473649">
                <a:tc>
                  <a:txBody>
                    <a:bodyPr/>
                    <a:lstStyle/>
                    <a:p>
                      <a:pPr algn="ctr"/>
                      <a:r>
                        <a:rPr lang="es-CO" dirty="0"/>
                        <a:t>Ponencia</a:t>
                      </a:r>
                    </a:p>
                  </a:txBody>
                  <a:tcPr anchor="ctr"/>
                </a:tc>
                <a:tc>
                  <a:txBody>
                    <a:bodyPr/>
                    <a:lstStyle/>
                    <a:p>
                      <a:pPr marL="285750" indent="-285750" algn="l">
                        <a:buFont typeface="Arial" panose="020B0604020202020204" pitchFamily="34" charset="0"/>
                        <a:buChar char="•"/>
                      </a:pPr>
                      <a:r>
                        <a:rPr lang="es-ES" dirty="0"/>
                        <a:t>Encuentro Distrital de Educación Matemática (EDEM)</a:t>
                      </a:r>
                    </a:p>
                    <a:p>
                      <a:pPr marL="285750" indent="-285750" algn="l">
                        <a:buFont typeface="Arial" panose="020B0604020202020204" pitchFamily="34" charset="0"/>
                        <a:buChar char="•"/>
                      </a:pPr>
                      <a:r>
                        <a:rPr lang="es-ES" dirty="0"/>
                        <a:t>VIII Foro Internacional de educación Matemática</a:t>
                      </a:r>
                    </a:p>
                    <a:p>
                      <a:pPr marL="285750" indent="-285750" algn="l">
                        <a:buFont typeface="Arial" panose="020B0604020202020204" pitchFamily="34" charset="0"/>
                        <a:buChar char="•"/>
                      </a:pPr>
                      <a:r>
                        <a:rPr lang="es-CO" dirty="0"/>
                        <a:t>RELME</a:t>
                      </a:r>
                    </a:p>
                  </a:txBody>
                  <a:tcPr/>
                </a:tc>
                <a:extLst>
                  <a:ext uri="{0D108BD9-81ED-4DB2-BD59-A6C34878D82A}">
                    <a16:rowId xmlns:a16="http://schemas.microsoft.com/office/drawing/2014/main" val="2001575957"/>
                  </a:ext>
                </a:extLst>
              </a:tr>
              <a:tr h="473649">
                <a:tc>
                  <a:txBody>
                    <a:bodyPr/>
                    <a:lstStyle/>
                    <a:p>
                      <a:pPr algn="ctr"/>
                      <a:r>
                        <a:rPr lang="es-CO" dirty="0"/>
                        <a:t>Artículos </a:t>
                      </a:r>
                    </a:p>
                  </a:txBody>
                  <a:tcPr anchor="ctr"/>
                </a:tc>
                <a:tc>
                  <a:txBody>
                    <a:bodyPr/>
                    <a:lstStyle/>
                    <a:p>
                      <a:pPr algn="l"/>
                      <a:r>
                        <a:rPr lang="es-ES" dirty="0"/>
                        <a:t>Quinto Encuentro Distrital de Educación Matemática</a:t>
                      </a:r>
                      <a:endParaRPr lang="es-CO" dirty="0"/>
                    </a:p>
                  </a:txBody>
                  <a:tcPr/>
                </a:tc>
                <a:extLst>
                  <a:ext uri="{0D108BD9-81ED-4DB2-BD59-A6C34878D82A}">
                    <a16:rowId xmlns:a16="http://schemas.microsoft.com/office/drawing/2014/main" val="882116652"/>
                  </a:ext>
                </a:extLst>
              </a:tr>
              <a:tr h="473649">
                <a:tc>
                  <a:txBody>
                    <a:bodyPr/>
                    <a:lstStyle/>
                    <a:p>
                      <a:pPr algn="ctr"/>
                      <a:r>
                        <a:rPr lang="es-CO" dirty="0"/>
                        <a:t>Otros (Resúmenes, APP, talleres, posters …)</a:t>
                      </a:r>
                    </a:p>
                  </a:txBody>
                  <a:tcPr anchor="ctr"/>
                </a:tc>
                <a:tc>
                  <a:txBody>
                    <a:bodyPr/>
                    <a:lstStyle/>
                    <a:p>
                      <a:pPr marL="285750" indent="-285750" algn="l">
                        <a:buFont typeface="Arial" panose="020B0604020202020204" pitchFamily="34" charset="0"/>
                        <a:buChar char="•"/>
                      </a:pPr>
                      <a:r>
                        <a:rPr lang="es-ES" dirty="0"/>
                        <a:t>VIII Foro Internacional de educación Matemática</a:t>
                      </a:r>
                    </a:p>
                    <a:p>
                      <a:pPr marL="285750" indent="-285750" algn="l">
                        <a:buFont typeface="Arial" panose="020B0604020202020204" pitchFamily="34" charset="0"/>
                        <a:buChar char="•"/>
                      </a:pPr>
                      <a:r>
                        <a:rPr lang="es-ES" dirty="0"/>
                        <a:t>II Congreso Internacional sobre el Aprendizaje y la Enseñanza de Matemáticas mediadas por TIC </a:t>
                      </a:r>
                    </a:p>
                    <a:p>
                      <a:pPr marL="285750" indent="-285750" algn="l">
                        <a:buFont typeface="Arial" panose="020B0604020202020204" pitchFamily="34" charset="0"/>
                        <a:buChar char="•"/>
                      </a:pPr>
                      <a:r>
                        <a:rPr lang="es-ES" dirty="0"/>
                        <a:t>UPN</a:t>
                      </a:r>
                    </a:p>
                    <a:p>
                      <a:pPr marL="285750" indent="-285750" algn="l">
                        <a:buFont typeface="Arial" panose="020B0604020202020204" pitchFamily="34" charset="0"/>
                        <a:buChar char="•"/>
                      </a:pPr>
                      <a:r>
                        <a:rPr lang="es-ES" dirty="0"/>
                        <a:t>SIEdEst</a:t>
                      </a:r>
                      <a:endParaRPr lang="es-CO" dirty="0"/>
                    </a:p>
                  </a:txBody>
                  <a:tcPr/>
                </a:tc>
                <a:extLst>
                  <a:ext uri="{0D108BD9-81ED-4DB2-BD59-A6C34878D82A}">
                    <a16:rowId xmlns:a16="http://schemas.microsoft.com/office/drawing/2014/main" val="976850071"/>
                  </a:ext>
                </a:extLst>
              </a:tr>
            </a:tbl>
          </a:graphicData>
        </a:graphic>
      </p:graphicFrame>
      <p:sp>
        <p:nvSpPr>
          <p:cNvPr id="6" name="Cerrar llave 5">
            <a:extLst>
              <a:ext uri="{FF2B5EF4-FFF2-40B4-BE49-F238E27FC236}">
                <a16:creationId xmlns:a16="http://schemas.microsoft.com/office/drawing/2014/main" id="{A1749B8F-DCDE-493D-A7DB-9B26EE6CEC8B}"/>
              </a:ext>
            </a:extLst>
          </p:cNvPr>
          <p:cNvSpPr/>
          <p:nvPr/>
        </p:nvSpPr>
        <p:spPr>
          <a:xfrm>
            <a:off x="7863840" y="1603717"/>
            <a:ext cx="984737" cy="4178105"/>
          </a:xfrm>
          <a:prstGeom prst="rightBrace">
            <a:avLst>
              <a:gd name="adj1" fmla="val 8333"/>
              <a:gd name="adj2" fmla="val 48653"/>
            </a:avLst>
          </a:prstGeom>
          <a:noFill/>
          <a:ln w="57150">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s-CO"/>
          </a:p>
        </p:txBody>
      </p:sp>
      <p:sp>
        <p:nvSpPr>
          <p:cNvPr id="7" name="CuadroTexto 6">
            <a:extLst>
              <a:ext uri="{FF2B5EF4-FFF2-40B4-BE49-F238E27FC236}">
                <a16:creationId xmlns:a16="http://schemas.microsoft.com/office/drawing/2014/main" id="{0197F223-962A-476E-A393-606FDB7D7B13}"/>
              </a:ext>
            </a:extLst>
          </p:cNvPr>
          <p:cNvSpPr txBox="1"/>
          <p:nvPr/>
        </p:nvSpPr>
        <p:spPr>
          <a:xfrm>
            <a:off x="9151031" y="3429000"/>
            <a:ext cx="2405575" cy="369332"/>
          </a:xfrm>
          <a:prstGeom prst="rect">
            <a:avLst/>
          </a:prstGeom>
          <a:noFill/>
        </p:spPr>
        <p:txBody>
          <a:bodyPr wrap="square" rtlCol="0">
            <a:spAutoFit/>
          </a:bodyPr>
          <a:lstStyle/>
          <a:p>
            <a:r>
              <a:rPr lang="es-ES" sz="1800" b="1" dirty="0">
                <a:solidFill>
                  <a:schemeClr val="tx1"/>
                </a:solidFill>
                <a:effectLst/>
              </a:rPr>
              <a:t>Educación Estadística</a:t>
            </a:r>
            <a:endParaRPr lang="es-CO" b="1" dirty="0"/>
          </a:p>
        </p:txBody>
      </p:sp>
      <p:pic>
        <p:nvPicPr>
          <p:cNvPr id="8" name="Picture 4">
            <a:extLst>
              <a:ext uri="{FF2B5EF4-FFF2-40B4-BE49-F238E27FC236}">
                <a16:creationId xmlns:a16="http://schemas.microsoft.com/office/drawing/2014/main" id="{7020DAED-4186-4171-8CC9-836F5376C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B641CD53-AF27-4291-9F41-F2115D966EFA}"/>
              </a:ext>
            </a:extLst>
          </p:cNvPr>
          <p:cNvPicPr>
            <a:picLocks noChangeAspect="1"/>
          </p:cNvPicPr>
          <p:nvPr/>
        </p:nvPicPr>
        <p:blipFill>
          <a:blip r:embed="rId3"/>
          <a:stretch>
            <a:fillRect/>
          </a:stretch>
        </p:blipFill>
        <p:spPr>
          <a:xfrm>
            <a:off x="0" y="5585044"/>
            <a:ext cx="1806146" cy="1272956"/>
          </a:xfrm>
          <a:prstGeom prst="rect">
            <a:avLst/>
          </a:prstGeom>
        </p:spPr>
      </p:pic>
    </p:spTree>
    <p:extLst>
      <p:ext uri="{BB962C8B-B14F-4D97-AF65-F5344CB8AC3E}">
        <p14:creationId xmlns:p14="http://schemas.microsoft.com/office/powerpoint/2010/main" val="3535240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A21F700-304F-3B45-8A84-79397B29346A}"/>
              </a:ext>
            </a:extLst>
          </p:cNvPr>
          <p:cNvSpPr>
            <a:spLocks noGrp="1"/>
          </p:cNvSpPr>
          <p:nvPr>
            <p:ph type="title"/>
          </p:nvPr>
        </p:nvSpPr>
        <p:spPr/>
        <p:txBody>
          <a:bodyPr/>
          <a:lstStyle/>
          <a:p>
            <a:r>
              <a:rPr lang="es-CO" dirty="0"/>
              <a:t>Resultado </a:t>
            </a:r>
          </a:p>
        </p:txBody>
      </p:sp>
      <p:sp>
        <p:nvSpPr>
          <p:cNvPr id="9" name="CuadroTexto 8">
            <a:extLst>
              <a:ext uri="{FF2B5EF4-FFF2-40B4-BE49-F238E27FC236}">
                <a16:creationId xmlns:a16="http://schemas.microsoft.com/office/drawing/2014/main" id="{ECBD9281-5856-42C7-810D-8FC84A18E1C4}"/>
              </a:ext>
            </a:extLst>
          </p:cNvPr>
          <p:cNvSpPr txBox="1"/>
          <p:nvPr/>
        </p:nvSpPr>
        <p:spPr>
          <a:xfrm>
            <a:off x="1167618" y="2546252"/>
            <a:ext cx="9453490" cy="1754326"/>
          </a:xfrm>
          <a:prstGeom prst="rect">
            <a:avLst/>
          </a:prstGeom>
          <a:noFill/>
        </p:spPr>
        <p:txBody>
          <a:bodyPr wrap="square" rtlCol="0">
            <a:spAutoFit/>
          </a:bodyPr>
          <a:lstStyle/>
          <a:p>
            <a:pPr algn="ctr"/>
            <a:r>
              <a:rPr lang="es-CO" sz="3600" b="1" dirty="0">
                <a:effectLst/>
                <a:latin typeface="Calibri" panose="020F0502020204030204" pitchFamily="34" charset="0"/>
                <a:ea typeface="Times New Roman" panose="02020603050405020304" pitchFamily="18" charset="0"/>
              </a:rPr>
              <a:t>¿Qué competencias investigativas desarrolla un futuro educador matemático al participar en el SIEdEst?</a:t>
            </a:r>
            <a:endParaRPr lang="es-CO" sz="3600" b="1" dirty="0"/>
          </a:p>
        </p:txBody>
      </p:sp>
      <p:pic>
        <p:nvPicPr>
          <p:cNvPr id="4" name="Picture 4">
            <a:extLst>
              <a:ext uri="{FF2B5EF4-FFF2-40B4-BE49-F238E27FC236}">
                <a16:creationId xmlns:a16="http://schemas.microsoft.com/office/drawing/2014/main" id="{8FDD5AA8-F117-4DE8-9F75-DA410539A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8151" y="5585045"/>
            <a:ext cx="1753849" cy="127295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4C43462-A1BC-4A12-A908-220485C56083}"/>
              </a:ext>
            </a:extLst>
          </p:cNvPr>
          <p:cNvPicPr>
            <a:picLocks noChangeAspect="1"/>
          </p:cNvPicPr>
          <p:nvPr/>
        </p:nvPicPr>
        <p:blipFill>
          <a:blip r:embed="rId3"/>
          <a:stretch>
            <a:fillRect/>
          </a:stretch>
        </p:blipFill>
        <p:spPr>
          <a:xfrm>
            <a:off x="0" y="5585044"/>
            <a:ext cx="1806146" cy="1272956"/>
          </a:xfrm>
          <a:prstGeom prst="rect">
            <a:avLst/>
          </a:prstGeom>
        </p:spPr>
      </p:pic>
    </p:spTree>
    <p:extLst>
      <p:ext uri="{BB962C8B-B14F-4D97-AF65-F5344CB8AC3E}">
        <p14:creationId xmlns:p14="http://schemas.microsoft.com/office/powerpoint/2010/main" val="224607265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A5BC8DF4F99734DB9123B3D87DDF587" ma:contentTypeVersion="6" ma:contentTypeDescription="Crear nuevo documento." ma:contentTypeScope="" ma:versionID="d33f4a93f732ecfadb4dd435c927dfa8">
  <xsd:schema xmlns:xsd="http://www.w3.org/2001/XMLSchema" xmlns:xs="http://www.w3.org/2001/XMLSchema" xmlns:p="http://schemas.microsoft.com/office/2006/metadata/properties" xmlns:ns2="9e00718f-ce1f-4e3c-bfb9-aa03031d9a89" targetNamespace="http://schemas.microsoft.com/office/2006/metadata/properties" ma:root="true" ma:fieldsID="84344cc6d7c2e07e0416ae914b03273c" ns2:_="">
    <xsd:import namespace="9e00718f-ce1f-4e3c-bfb9-aa03031d9a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00718f-ce1f-4e3c-bfb9-aa03031d9a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247693-9BF6-475F-AC2D-0BA11F03F13D}">
  <ds:schemaRefs>
    <ds:schemaRef ds:uri="http://schemas.microsoft.com/sharepoint/v3/contenttype/forms"/>
  </ds:schemaRefs>
</ds:datastoreItem>
</file>

<file path=customXml/itemProps2.xml><?xml version="1.0" encoding="utf-8"?>
<ds:datastoreItem xmlns:ds="http://schemas.openxmlformats.org/officeDocument/2006/customXml" ds:itemID="{A3A45109-175E-47DE-833A-1513F3791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00718f-ce1f-4e3c-bfb9-aa03031d9a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1877EF-1195-43C4-AD13-605F003ACF0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6313</TotalTime>
  <Words>749</Words>
  <Application>Microsoft Office PowerPoint</Application>
  <PresentationFormat>Panorámica</PresentationFormat>
  <Paragraphs>85</Paragraphs>
  <Slides>14</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Arial</vt:lpstr>
      <vt:lpstr>Calibri</vt:lpstr>
      <vt:lpstr>Calibri Light</vt:lpstr>
      <vt:lpstr>Open Sans</vt:lpstr>
      <vt:lpstr>Open Sans Semibold</vt:lpstr>
      <vt:lpstr>Symbol</vt:lpstr>
      <vt:lpstr>Tema de Office</vt:lpstr>
      <vt:lpstr>Presentación de PowerPoint</vt:lpstr>
      <vt:lpstr>Semillero de Investigación en Educación Estadística: su pasado, presente y futuro desde competencias investigativas   Laura Marcela Tovar Cárdenas Ingrith Álvarez Alfonso  Universidad Pedagógica Nacional   lmtovarc@upn.edu.co ialvareza@pedagogica.edu.co</vt:lpstr>
      <vt:lpstr>Orden del día</vt:lpstr>
      <vt:lpstr>Contexto Académico </vt:lpstr>
      <vt:lpstr>¿Qué es un semillero de investigación?</vt:lpstr>
      <vt:lpstr>Los semilleros de investigación en Colombia</vt:lpstr>
      <vt:lpstr>SIEdEst</vt:lpstr>
      <vt:lpstr>SIEdEst</vt:lpstr>
      <vt:lpstr>Resultado </vt:lpstr>
      <vt:lpstr>Justificación En Colombia los semilleros de investigación han surgido en el marco de las políticas nacionales, ya que a través de estas se brindan reconocimientos a los jóvenes que se interesan en investigar e innovar en diferentes campos del conocimiento. Es por lo anterior que en el DMA de la UPN se conformó el SIEdEst, en donde los integrantes han elaborado producciones centradas en asuntos propios de la Educación Estadística. Se supone que estas producciones serán evidencias para conocer las competencias investigativas desarrolladas por los integrantes del SIEdEst según la teoría enfocada a los semilleros de investigación.</vt:lpstr>
      <vt:lpstr>Presentación de PowerPoint</vt:lpstr>
      <vt:lpstr>Presentación de PowerPoint</vt:lpstr>
      <vt:lpstr>Referencias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Santiago Rodriguez</dc:creator>
  <cp:lastModifiedBy>LAURA MARCELA TOVAR CARDENAS</cp:lastModifiedBy>
  <cp:revision>79</cp:revision>
  <dcterms:created xsi:type="dcterms:W3CDTF">2021-01-28T20:32:10Z</dcterms:created>
  <dcterms:modified xsi:type="dcterms:W3CDTF">2021-06-03T23:03:59Z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0x010100BA5BC8DF4F99734DB9123B3D87DDF587</vt:lpwstr>
  </property>
</Properties>
</file>